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handoutMasterIdLst>
    <p:handoutMasterId r:id="rId13"/>
  </p:handoutMasterIdLst>
  <p:sldIdLst>
    <p:sldId id="319" r:id="rId2"/>
    <p:sldId id="344" r:id="rId3"/>
    <p:sldId id="345" r:id="rId4"/>
    <p:sldId id="346" r:id="rId5"/>
    <p:sldId id="336" r:id="rId6"/>
    <p:sldId id="349" r:id="rId7"/>
    <p:sldId id="342" r:id="rId8"/>
    <p:sldId id="343" r:id="rId9"/>
    <p:sldId id="347" r:id="rId10"/>
    <p:sldId id="348" r:id="rId11"/>
  </p:sldIdLst>
  <p:sldSz cx="12192000" cy="6858000"/>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901" autoAdjust="0"/>
  </p:normalViewPr>
  <p:slideViewPr>
    <p:cSldViewPr>
      <p:cViewPr varScale="1">
        <p:scale>
          <a:sx n="84" d="100"/>
          <a:sy n="84" d="100"/>
        </p:scale>
        <p:origin x="720" y="96"/>
      </p:cViewPr>
      <p:guideLst>
        <p:guide orient="horz" pos="2160"/>
        <p:guide pos="3840"/>
      </p:guideLst>
    </p:cSldViewPr>
  </p:slideViewPr>
  <p:notesTextViewPr>
    <p:cViewPr>
      <p:scale>
        <a:sx n="100" d="100"/>
        <a:sy n="100" d="100"/>
      </p:scale>
      <p:origin x="0" y="-354"/>
    </p:cViewPr>
  </p:notesTextViewPr>
  <p:notesViewPr>
    <p:cSldViewPr>
      <p:cViewPr varScale="1">
        <p:scale>
          <a:sx n="59" d="100"/>
          <a:sy n="59" d="100"/>
        </p:scale>
        <p:origin x="-17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1/28/2022</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1/28/2022</a:t>
            </a:fld>
            <a:endParaRPr lang="en-US"/>
          </a:p>
        </p:txBody>
      </p:sp>
      <p:sp>
        <p:nvSpPr>
          <p:cNvPr id="4" name="Rectangle 4"/>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[SCRIPTURE]</a:t>
            </a:r>
          </a:p>
          <a:p>
            <a:endParaRPr lang="en-US" dirty="0"/>
          </a:p>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People of all nations, background and history will throw away their spiritual idols, probably not literally into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Godafoss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decide to turn to follow God’s way of life. They will come to the conclusion that the way of life that they knew in the past was wrong and that the way of life God is offering is the true way to eternal life.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Iceland, over 1000 years ago, the issue of religious conflict between vastly different ideals was decided by arbitration. And when the decision was made, the entire nation flipped and switched to Christianity. When Christ returns and when the Millennium begins, we will finally see this rare event repeated. And repeated over and over again. But this time, it will be from false religion to the true religion. We will be there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 spirits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beings helping this process and guiding the best we are able.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thankfully as spiritual beings, we won’t have to worry about the chill if our area of responsibility happens to be Iceland in the dead of winter. But what a treat it will be to take part in the Great Switch, with results that are so much more remarkable, noteworthy, and important that it will make the Icelandic events 1000 years in the past will look like, well, like a little island floating in a massive ocean.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a:p>
        </p:txBody>
      </p:sp>
    </p:spTree>
    <p:extLst>
      <p:ext uri="{BB962C8B-B14F-4D97-AF65-F5344CB8AC3E}">
        <p14:creationId xmlns:p14="http://schemas.microsoft.com/office/powerpoint/2010/main" val="174723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United Church of God has a booklet titled The Gospel of the Kingdom of God. And this booklet goes through the doctrine of the Kingdom of God that is to come in the future, and both the promises of it that were recorded in the bible, and also to paint a picture of what it will be like at the start of the Millennium. I wanted to pull out a small section from this booklet and try to bring it to life a little bit more.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first, I’d like to turn back to Matthew chapter 24. Matthew 24 talks about events leading up to the end time and Christ return, and how the stage will be set before His glorious Kingdom begins. In this chapter some of the issues that have plagued humanity in the thousands of years since the Garden of Eden are brought to life.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a:p>
        </p:txBody>
      </p:sp>
    </p:spTree>
    <p:extLst>
      <p:ext uri="{BB962C8B-B14F-4D97-AF65-F5344CB8AC3E}">
        <p14:creationId xmlns:p14="http://schemas.microsoft.com/office/powerpoint/2010/main" val="202967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[SCRIPTURE]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Christ mentions that before His return, there will be religious deception. But, of course, we already experience this in some fashion right now. It’s been a problem since the beginning of man’s time on the earth and will continue to very end. Dropping down to verse 21.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a:p>
        </p:txBody>
      </p:sp>
    </p:spTree>
    <p:extLst>
      <p:ext uri="{BB962C8B-B14F-4D97-AF65-F5344CB8AC3E}">
        <p14:creationId xmlns:p14="http://schemas.microsoft.com/office/powerpoint/2010/main" val="202422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US" dirty="0"/>
              <a:t>[SCRIPTURE]</a:t>
            </a:r>
          </a:p>
          <a:p>
            <a:endParaRPr lang="en-US" dirty="0"/>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religious deception and confusion all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culminates together into widespread and nearly universal trickery leading up to Christ return. Now, religious deception has been a cornerstone of Satan’s attacks on mankind. He’s not only successfully created confusion within Christianity, but he’s also created hundreds or thousands of different religious ideas. And then, as if that wasn’t enough, Satan has constantly and continually pitted these various religions against one another. Conflict after conflict, throughout history has been with one false religion fighting against another false religion.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when Jesus Christ returns to the Earth, it will be a remarkable feat to be able to straighten out all of the religious variants from one another and to show a true religion that has been largely hidden throughout time. And it will require the human beings remaining on Earth at the start of the Millennium, to switch religions. It will be a Great Switch.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Has such a thing ever taken place? Can we even fathom something like this happening? Has there ever been a time in history where a huge population voluntarily made a switch from one religion to another?</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a:p>
        </p:txBody>
      </p:sp>
    </p:spTree>
    <p:extLst>
      <p:ext uri="{BB962C8B-B14F-4D97-AF65-F5344CB8AC3E}">
        <p14:creationId xmlns:p14="http://schemas.microsoft.com/office/powerpoint/2010/main" val="170579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small island nation of Iceland, they have a unique building. I have a picture of it here. Sarah and I actually got to travel to this place, we went up in the top and took pictures all around. It feels miles higher than anything else around - purposely so. It’s a church, a Christian Lutheran church, right in the capitol Reykjavik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Like everything else in Icelandic, its name was largely not-pronounceable by mere humans like me and contains way too many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But it’s a relatively famous church, and one that you’ve probably seen pictures of due to its unique design and architecture. It’s called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Hallgrimskirkja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(HALL-creams-kirk-yuh).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Construction started in 1945 and took 41 years to finish. Parts of the church were built some 75 years ago in honor of the 1,000</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anniversary of Iceland’s parliament. 1,000 years ago, the nation of Iceland did something remarkable. It was a one-of-a-kind event that has never before occurred, and will likely never again happen. Until, that is, the Great Switch in the Millennium.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Iceland in leading up to 1000 AD we see strange situation brewing. There were a couple of different religious factions. They had some missionary presence that spread Christianity. However, the predominate religion was pagan based, including lots of worship of Norse gods, of which, you’d recognize from recent populate movies including names like Thor, Odin, Loki, etc. Lots of variations between these religions and all causing conflict between one another. As we approach 1000 AD, civil war was looming between all of these groups.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Just like many other points in history, it looked like conflict was inevitable. And the only way to settle the religious debate was to duke it out and let the most powerful decide the outcome. And then, of course, once they won – to force it upon the losing side.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extLst>
      <p:ext uri="{BB962C8B-B14F-4D97-AF65-F5344CB8AC3E}">
        <p14:creationId xmlns:p14="http://schemas.microsoft.com/office/powerpoint/2010/main" val="378594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the history of Iceland took an interesting and unusual turn. As it reached a boiling point it was decided that the religious destiny would be decided by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arbitration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people selected a respected politician and a man of the law named, well, you can see his name on the screen. Let’s just call him Mr. T. He also happened to be a pagan priest, but he was an individual that all sides of the religious debates could settle on as the arbitrator. The religious sides brought forth their arguments and agreed to abide by the decision of this individual arbitrator. And after a day and a night under a fur blanket contemplating, he made his decision. He decided that the country was to become completely - Christian.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a:p>
        </p:txBody>
      </p:sp>
    </p:spTree>
    <p:extLst>
      <p:ext uri="{BB962C8B-B14F-4D97-AF65-F5344CB8AC3E}">
        <p14:creationId xmlns:p14="http://schemas.microsoft.com/office/powerpoint/2010/main" val="29469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took his pagan idols and threw them into a large waterfall, now called the Waterfall of the Gods or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Godafoss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switched to Christianity himself. The rest of the people agreed to follow as they promised, and the problem of conflicting religions was solved and civil war was aborted. Those that were not Christian voluntarily became baptized and that was that.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It’s the only case on record, before or since, of an entire nation switching religions voluntarily, completely, and without bloodshed.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the end of the day, it was still switching from one false religion to another, but it did demonstrate something remarkable. A nation of people can decide to switch religions voluntarily. And incidentally, it’s a small window into what it might be like in the Millennium, when nations switch from the religious deception of their past to God’s way of life for their future. But unlike most other examples in the world, they switch not out of fear of another group slaughtering them or because they are forced to convert – but rather because they choose to.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Let’s turn to Isaiah chapter 2, and see a small window into how this might work.</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extLst>
      <p:ext uri="{BB962C8B-B14F-4D97-AF65-F5344CB8AC3E}">
        <p14:creationId xmlns:p14="http://schemas.microsoft.com/office/powerpoint/2010/main" val="291424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Let’s turn to Isaiah chapter 2, and see a small window into how this might work.</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r>
              <a:rPr lang="en-US" dirty="0"/>
              <a:t>[SCRIPTURE]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Dropping down to verse 17 and 18.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a:p>
        </p:txBody>
      </p:sp>
    </p:spTree>
    <p:extLst>
      <p:ext uri="{BB962C8B-B14F-4D97-AF65-F5344CB8AC3E}">
        <p14:creationId xmlns:p14="http://schemas.microsoft.com/office/powerpoint/2010/main" val="243834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304802" y="3962400"/>
            <a:ext cx="11064647" cy="1066800"/>
          </a:xfrm>
          <a:prstGeom prst="rect">
            <a:avLst/>
          </a:prstGeom>
        </p:spPr>
        <p:txBody>
          <a:bodyPr bIns="0" anchor="ctr" anchorCtr="0"/>
          <a:lstStyle>
            <a:lvl1pPr algn="r" eaLnBrk="1" latinLnBrk="0" hangingPunct="1">
              <a:defRPr kumimoji="0" lang="en-US" dirty="0"/>
            </a:lvl1pPr>
            <a:extLst/>
          </a:lstStyle>
          <a:p>
            <a:r>
              <a:rPr kumimoji="0" lang="en-US" dirty="0"/>
              <a:t>Click to add photo album title</a:t>
            </a:r>
          </a:p>
        </p:txBody>
      </p:sp>
      <p:sp>
        <p:nvSpPr>
          <p:cNvPr id="9" name="Rectangle 7"/>
          <p:cNvSpPr>
            <a:spLocks noGrp="1"/>
          </p:cNvSpPr>
          <p:nvPr>
            <p:ph type="body" sz="quarter" idx="10" hasCustomPrompt="1"/>
          </p:nvPr>
        </p:nvSpPr>
        <p:spPr>
          <a:xfrm>
            <a:off x="2844800" y="5133975"/>
            <a:ext cx="8515928"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descr="An empty placeholder to add an image. Click on the placeholder and select the image that you wish to add"/>
          <p:cNvSpPr>
            <a:spLocks noGrp="1"/>
          </p:cNvSpPr>
          <p:nvPr>
            <p:ph type="pic" sz="quarter" idx="11"/>
          </p:nvPr>
        </p:nvSpPr>
        <p:spPr>
          <a:xfrm>
            <a:off x="8128000" y="1600200"/>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dirty="0"/>
          </a:p>
        </p:txBody>
      </p:sp>
      <p:sp>
        <p:nvSpPr>
          <p:cNvPr id="6" name="Rectangle 5"/>
          <p:cNvSpPr/>
          <p:nvPr userDrawn="1"/>
        </p:nvSpPr>
        <p:spPr>
          <a:xfrm>
            <a:off x="235792" y="186904"/>
            <a:ext cx="11684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sz="1800"/>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13" name="Rectangle 12"/>
          <p:cNvSpPr>
            <a:spLocks noGrp="1"/>
          </p:cNvSpPr>
          <p:nvPr>
            <p:ph type="ftr" sz="quarter" idx="14"/>
          </p:nvPr>
        </p:nvSpPr>
        <p:spPr/>
        <p:txBody>
          <a:bodyPr/>
          <a:lstStyle/>
          <a:p>
            <a:r>
              <a:rPr lang="en-US" dirty="0"/>
              <a:t>Add a footer</a:t>
            </a:r>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Up Landscap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384800" cy="868362"/>
          </a:xfrm>
          <a:prstGeom prst="rect">
            <a:avLst/>
          </a:prstGeom>
        </p:spPr>
        <p:txBody>
          <a:bodyPr>
            <a:normAutofit/>
          </a:bodyPr>
          <a:lstStyle>
            <a:lvl1pPr>
              <a:defRPr sz="2000"/>
            </a:lvl1pPr>
          </a:lstStyle>
          <a:p>
            <a:r>
              <a:rPr lang="en-US"/>
              <a:t>Click to edit Master title style</a:t>
            </a:r>
            <a:endParaRPr lang="en-US" dirty="0"/>
          </a:p>
        </p:txBody>
      </p:sp>
      <p:sp>
        <p:nvSpPr>
          <p:cNvPr id="15" name="Rectangle 7" descr="An empty placeholder to add an image. Click on the placeholder and select the image that you wish to add"/>
          <p:cNvSpPr>
            <a:spLocks noGrp="1" noChangeAspect="1"/>
          </p:cNvSpPr>
          <p:nvPr>
            <p:ph type="pic" sz="quarter" idx="12"/>
          </p:nvPr>
        </p:nvSpPr>
        <p:spPr>
          <a:xfrm>
            <a:off x="609600" y="3403823"/>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26" name="Rectangle 7" descr="An empty placeholder to add an image. Click on the placeholder and select the image that you wish to add"/>
          <p:cNvSpPr>
            <a:spLocks noGrp="1" noChangeAspect="1"/>
          </p:cNvSpPr>
          <p:nvPr>
            <p:ph type="pic" sz="quarter" idx="13"/>
          </p:nvPr>
        </p:nvSpPr>
        <p:spPr>
          <a:xfrm>
            <a:off x="6217920" y="228600"/>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3" name="Rectangle 7" descr="An empty placeholder to add an image. Click on the placeholder and select the image that you wish to add"/>
          <p:cNvSpPr>
            <a:spLocks noGrp="1" noChangeAspect="1"/>
          </p:cNvSpPr>
          <p:nvPr>
            <p:ph type="pic" sz="quarter" idx="11"/>
          </p:nvPr>
        </p:nvSpPr>
        <p:spPr>
          <a:xfrm>
            <a:off x="6217920" y="3403823"/>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27" name="Rectangle 11"/>
          <p:cNvSpPr>
            <a:spLocks noGrp="1"/>
          </p:cNvSpPr>
          <p:nvPr>
            <p:ph type="body" sz="quarter" idx="14" hasCustomPrompt="1"/>
          </p:nvPr>
        </p:nvSpPr>
        <p:spPr>
          <a:xfrm>
            <a:off x="609600" y="1219200"/>
            <a:ext cx="5364480" cy="2026920"/>
          </a:xfrm>
        </p:spPr>
        <p:txBody>
          <a:bodyPr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5"/>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8" name="Rectangle 7"/>
          <p:cNvSpPr>
            <a:spLocks noGrp="1"/>
          </p:cNvSpPr>
          <p:nvPr>
            <p:ph type="ftr" sz="quarter" idx="17"/>
          </p:nvPr>
        </p:nvSpPr>
        <p:spPr/>
        <p:txBody>
          <a:bodyPr/>
          <a:lstStyle/>
          <a:p>
            <a:r>
              <a:rPr lang="en-US" dirty="0"/>
              <a:t>Add a footer</a:t>
            </a:r>
          </a:p>
        </p:txBody>
      </p:sp>
      <p:sp>
        <p:nvSpPr>
          <p:cNvPr id="7" name="Rectangle 6"/>
          <p:cNvSpPr>
            <a:spLocks noGrp="1"/>
          </p:cNvSpPr>
          <p:nvPr>
            <p:ph type="sldNum" sz="quarter" idx="16"/>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Up Mixed">
    <p:spTree>
      <p:nvGrpSpPr>
        <p:cNvPr id="1" name=""/>
        <p:cNvGrpSpPr/>
        <p:nvPr/>
      </p:nvGrpSpPr>
      <p:grpSpPr>
        <a:xfrm>
          <a:off x="0" y="0"/>
          <a:ext cx="0" cy="0"/>
          <a:chOff x="0" y="0"/>
          <a:chExt cx="0" cy="0"/>
        </a:xfrm>
      </p:grpSpPr>
      <p:sp>
        <p:nvSpPr>
          <p:cNvPr id="2" name="Title 1"/>
          <p:cNvSpPr>
            <a:spLocks noGrp="1"/>
          </p:cNvSpPr>
          <p:nvPr>
            <p:ph type="title"/>
          </p:nvPr>
        </p:nvSpPr>
        <p:spPr>
          <a:xfrm>
            <a:off x="568960" y="365126"/>
            <a:ext cx="5943600" cy="1003363"/>
          </a:xfrm>
          <a:prstGeom prst="rect">
            <a:avLst/>
          </a:prstGeom>
        </p:spPr>
        <p:txBody>
          <a:bodyPr>
            <a:normAutofit/>
          </a:bodyPr>
          <a:lstStyle>
            <a:lvl1pPr>
              <a:defRPr lang="en-US" sz="2000"/>
            </a:lvl1pPr>
          </a:lstStyle>
          <a:p>
            <a:pPr lvl="0"/>
            <a:r>
              <a:rPr lang="en-US"/>
              <a:t>Click to edit Master title style</a:t>
            </a:r>
            <a:endParaRPr lang="en-US" dirty="0"/>
          </a:p>
        </p:txBody>
      </p:sp>
      <p:sp>
        <p:nvSpPr>
          <p:cNvPr id="29" name="Rectangle 7" descr="An empty placeholder to add an image. Click on the placeholder and select the image that you wish to add"/>
          <p:cNvSpPr>
            <a:spLocks noGrp="1" noChangeAspect="1"/>
          </p:cNvSpPr>
          <p:nvPr>
            <p:ph type="pic" sz="quarter" idx="12"/>
          </p:nvPr>
        </p:nvSpPr>
        <p:spPr>
          <a:xfrm>
            <a:off x="568960" y="1600200"/>
            <a:ext cx="5943600" cy="472744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0" name="Rectangle 7" descr="An empty placeholder to add an image. Click on the placeholder and select the image that you wish to add"/>
          <p:cNvSpPr>
            <a:spLocks noGrp="1" noChangeAspect="1"/>
          </p:cNvSpPr>
          <p:nvPr>
            <p:ph type="pic" sz="quarter" idx="13"/>
          </p:nvPr>
        </p:nvSpPr>
        <p:spPr>
          <a:xfrm>
            <a:off x="6756400" y="389333"/>
            <a:ext cx="48768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Rectangle 7" descr="An empty placeholder to add an image. Click on the placeholder and select the image that you wish to add"/>
          <p:cNvSpPr>
            <a:spLocks noGrp="1" noChangeAspect="1"/>
          </p:cNvSpPr>
          <p:nvPr>
            <p:ph type="pic" sz="quarter" idx="11"/>
          </p:nvPr>
        </p:nvSpPr>
        <p:spPr>
          <a:xfrm>
            <a:off x="6756400" y="3436620"/>
            <a:ext cx="4866533"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8" name="Rectangle 7"/>
          <p:cNvSpPr>
            <a:spLocks noGrp="1"/>
          </p:cNvSpPr>
          <p:nvPr>
            <p:ph type="ftr" sz="quarter" idx="16"/>
          </p:nvPr>
        </p:nvSpPr>
        <p:spPr/>
        <p:txBody>
          <a:bodyPr/>
          <a:lstStyle/>
          <a:p>
            <a:r>
              <a:rPr lang="en-US" dirty="0"/>
              <a:t>Add a footer</a:t>
            </a:r>
          </a:p>
        </p:txBody>
      </p:sp>
      <p:sp>
        <p:nvSpPr>
          <p:cNvPr id="6" name="Rectangle 5"/>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descr="An empty placeholder to add an image. Click on the placeholder and select the image that you wish to add"/>
          <p:cNvSpPr>
            <a:spLocks noGrp="1"/>
          </p:cNvSpPr>
          <p:nvPr>
            <p:ph type="pic" sz="quarter" idx="14"/>
          </p:nvPr>
        </p:nvSpPr>
        <p:spPr>
          <a:xfrm>
            <a:off x="2972396" y="228600"/>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p:cNvSpPr>
          <p:nvPr>
            <p:ph type="body" sz="quarter" idx="16" hasCustomPrompt="1"/>
          </p:nvPr>
        </p:nvSpPr>
        <p:spPr>
          <a:xfrm>
            <a:off x="533996" y="1295400"/>
            <a:ext cx="2235200" cy="1905000"/>
          </a:xfrm>
        </p:spPr>
        <p:txBody>
          <a:bodyPr anchor="b" anchorCtr="0">
            <a:noAutofit/>
          </a:bodyPr>
          <a:lstStyle>
            <a:lvl1pPr marL="0" marR="0" indent="0" algn="r" rtl="0" eaLnBrk="1" latinLnBrk="0" hangingPunct="1">
              <a:spcBef>
                <a:spcPct val="20000"/>
              </a:spcBef>
              <a:buFontTx/>
              <a:buNone/>
              <a:defRPr kumimoji="0" sz="1600" baseline="0">
                <a:solidFill>
                  <a:schemeClr val="tx1"/>
                </a:solidFill>
                <a:latin typeface="+mn-lt"/>
                <a:ea typeface="+mn-ea"/>
                <a:cs typeface="+mn-cs"/>
              </a:defRPr>
            </a:lvl1pPr>
            <a:extLst/>
          </a:lstStyle>
          <a:p>
            <a:pPr lvl="0"/>
            <a:r>
              <a:rPr kumimoji="0" lang="en-US" dirty="0"/>
              <a:t>Click to add caption</a:t>
            </a:r>
          </a:p>
        </p:txBody>
      </p:sp>
      <p:sp>
        <p:nvSpPr>
          <p:cNvPr id="3" name="Rectangle 7" descr="An empty placeholder to add an image. Click on the placeholder and select the image that you wish to add"/>
          <p:cNvSpPr>
            <a:spLocks noGrp="1"/>
          </p:cNvSpPr>
          <p:nvPr>
            <p:ph type="pic" sz="quarter" idx="26"/>
          </p:nvPr>
        </p:nvSpPr>
        <p:spPr>
          <a:xfrm>
            <a:off x="2972396" y="3365392"/>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p:cNvSpPr>
            <a:spLocks noGrp="1"/>
          </p:cNvSpPr>
          <p:nvPr>
            <p:ph type="body" sz="quarter" idx="28" hasCustomPrompt="1"/>
          </p:nvPr>
        </p:nvSpPr>
        <p:spPr>
          <a:xfrm>
            <a:off x="533996" y="3352800"/>
            <a:ext cx="2235200" cy="1905000"/>
          </a:xfrm>
        </p:spPr>
        <p:txBody>
          <a:bodyPr anchor="t" anchorCtr="0"/>
          <a:lstStyle>
            <a:lvl1pPr marL="0" marR="0" indent="0" algn="r" eaLnBrk="1" latinLnBrk="0" hangingPunct="1">
              <a:buFontTx/>
              <a:buNone/>
              <a:defRPr kumimoji="0" sz="1600" baseline="0"/>
            </a:lvl1pPr>
            <a:extLst/>
          </a:lstStyle>
          <a:p>
            <a:pPr lvl="0"/>
            <a:r>
              <a:rPr kumimoji="0" lang="en-US" dirty="0"/>
              <a:t>Click to add caption</a:t>
            </a:r>
          </a:p>
        </p:txBody>
      </p:sp>
      <p:sp>
        <p:nvSpPr>
          <p:cNvPr id="10" name="Rectangle 7" descr="An empty placeholder to add an image. Click on the placeholder and select the image that you wish to add"/>
          <p:cNvSpPr>
            <a:spLocks noGrp="1" noChangeAspect="1"/>
          </p:cNvSpPr>
          <p:nvPr>
            <p:ph type="pic" sz="quarter" idx="25"/>
          </p:nvPr>
        </p:nvSpPr>
        <p:spPr>
          <a:xfrm>
            <a:off x="6229623" y="228600"/>
            <a:ext cx="3048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4" name="Rectangle 7"/>
          <p:cNvSpPr>
            <a:spLocks noGrp="1"/>
          </p:cNvSpPr>
          <p:nvPr>
            <p:ph type="body" sz="quarter" idx="29" hasCustomPrompt="1"/>
          </p:nvPr>
        </p:nvSpPr>
        <p:spPr>
          <a:xfrm>
            <a:off x="9448800" y="1295400"/>
            <a:ext cx="2235200" cy="1905000"/>
          </a:xfrm>
        </p:spPr>
        <p:txBody>
          <a:bodyPr anchor="b"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27" name="Rectangle 7" descr="An empty placeholder to add an image. Click on the placeholder and select the image that you wish to add"/>
          <p:cNvSpPr>
            <a:spLocks noGrp="1"/>
          </p:cNvSpPr>
          <p:nvPr>
            <p:ph type="pic" sz="quarter" idx="27"/>
          </p:nvPr>
        </p:nvSpPr>
        <p:spPr>
          <a:xfrm>
            <a:off x="6223596" y="3365392"/>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3" name="Rectangle 7"/>
          <p:cNvSpPr>
            <a:spLocks noGrp="1"/>
          </p:cNvSpPr>
          <p:nvPr>
            <p:ph type="body" sz="quarter" idx="30" hasCustomPrompt="1"/>
          </p:nvPr>
        </p:nvSpPr>
        <p:spPr>
          <a:xfrm>
            <a:off x="9448800" y="3352800"/>
            <a:ext cx="2235200" cy="1905000"/>
          </a:xfrm>
        </p:spPr>
        <p:txBody>
          <a:bodyPr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1" name="Rectangle 10"/>
          <p:cNvSpPr>
            <a:spLocks noGrp="1"/>
          </p:cNvSpPr>
          <p:nvPr>
            <p:ph type="dt" sz="half" idx="31"/>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15" name="Rectangle 14"/>
          <p:cNvSpPr>
            <a:spLocks noGrp="1"/>
          </p:cNvSpPr>
          <p:nvPr>
            <p:ph type="ftr" sz="quarter" idx="33"/>
          </p:nvPr>
        </p:nvSpPr>
        <p:spPr/>
        <p:txBody>
          <a:bodyPr/>
          <a:lstStyle/>
          <a:p>
            <a:r>
              <a:rPr lang="en-US" dirty="0"/>
              <a:t>Add a footer</a:t>
            </a:r>
          </a:p>
        </p:txBody>
      </p:sp>
      <p:sp>
        <p:nvSpPr>
          <p:cNvPr id="12" name="Rectangle 11"/>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descr="An empty placeholder to add an image. Click on the placeholder and select the image that you wish to add"/>
          <p:cNvSpPr>
            <a:spLocks noGrp="1"/>
          </p:cNvSpPr>
          <p:nvPr>
            <p:ph type="pic" sz="quarter" idx="14"/>
          </p:nvPr>
        </p:nvSpPr>
        <p:spPr>
          <a:xfrm>
            <a:off x="1235762" y="533400"/>
            <a:ext cx="4871063"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p:cNvSpPr>
            <a:spLocks noGrp="1"/>
          </p:cNvSpPr>
          <p:nvPr>
            <p:ph type="body" sz="quarter" idx="22" hasCustomPrompt="1"/>
          </p:nvPr>
        </p:nvSpPr>
        <p:spPr>
          <a:xfrm>
            <a:off x="1235761" y="1524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6" name="Rectangle 7" descr="An empty placeholder to add an image. Click on the placeholder and select the image that you wish to add"/>
          <p:cNvSpPr>
            <a:spLocks noGrp="1"/>
          </p:cNvSpPr>
          <p:nvPr>
            <p:ph type="pic" sz="quarter" idx="18"/>
          </p:nvPr>
        </p:nvSpPr>
        <p:spPr>
          <a:xfrm>
            <a:off x="1235761" y="33528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8" name="Rectangle 7"/>
          <p:cNvSpPr>
            <a:spLocks noGrp="1"/>
          </p:cNvSpPr>
          <p:nvPr>
            <p:ph type="body" sz="quarter" idx="16" hasCustomPrompt="1"/>
          </p:nvPr>
        </p:nvSpPr>
        <p:spPr>
          <a:xfrm>
            <a:off x="1235761" y="61722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9" name="Rectangle 7" descr="An empty placeholder to add an image. Click on the placeholder and select the image that you wish to add"/>
          <p:cNvSpPr>
            <a:spLocks noGrp="1"/>
          </p:cNvSpPr>
          <p:nvPr>
            <p:ph type="pic" sz="quarter" idx="17"/>
          </p:nvPr>
        </p:nvSpPr>
        <p:spPr>
          <a:xfrm>
            <a:off x="6214161" y="5334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6" name="Rectangle 7"/>
          <p:cNvSpPr>
            <a:spLocks noGrp="1"/>
          </p:cNvSpPr>
          <p:nvPr>
            <p:ph type="body" sz="quarter" idx="24" hasCustomPrompt="1"/>
          </p:nvPr>
        </p:nvSpPr>
        <p:spPr>
          <a:xfrm>
            <a:off x="6214161" y="1524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4" name="Rectangle 7" descr="An empty placeholder to add an image. Click on the placeholder and select the image that you wish to add"/>
          <p:cNvSpPr>
            <a:spLocks noGrp="1"/>
          </p:cNvSpPr>
          <p:nvPr>
            <p:ph type="pic" sz="quarter" idx="19"/>
          </p:nvPr>
        </p:nvSpPr>
        <p:spPr>
          <a:xfrm>
            <a:off x="6214161" y="33528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8" name="Rectangle 7"/>
          <p:cNvSpPr>
            <a:spLocks noGrp="1"/>
          </p:cNvSpPr>
          <p:nvPr>
            <p:ph type="body" sz="quarter" idx="23" hasCustomPrompt="1"/>
          </p:nvPr>
        </p:nvSpPr>
        <p:spPr>
          <a:xfrm>
            <a:off x="6214161" y="61722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0" name="Rectangle 9"/>
          <p:cNvSpPr>
            <a:spLocks noGrp="1"/>
          </p:cNvSpPr>
          <p:nvPr>
            <p:ph type="dt" sz="half" idx="25"/>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12" name="Rectangle 11"/>
          <p:cNvSpPr>
            <a:spLocks noGrp="1"/>
          </p:cNvSpPr>
          <p:nvPr>
            <p:ph type="ftr" sz="quarter" idx="27"/>
          </p:nvPr>
        </p:nvSpPr>
        <p:spPr/>
        <p:txBody>
          <a:bodyPr/>
          <a:lstStyle/>
          <a:p>
            <a:r>
              <a:rPr lang="en-US" dirty="0"/>
              <a:t>Add a footer</a:t>
            </a:r>
          </a:p>
        </p:txBody>
      </p:sp>
      <p:sp>
        <p:nvSpPr>
          <p:cNvPr id="11" name="Rectangle 10"/>
          <p:cNvSpPr>
            <a:spLocks noGrp="1"/>
          </p:cNvSpPr>
          <p:nvPr>
            <p:ph type="sldNum" sz="quarter" idx="26"/>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descr="An empty placeholder to add an image. Click on the placeholder and select the image that you wish to add"/>
          <p:cNvSpPr>
            <a:spLocks noGrp="1"/>
          </p:cNvSpPr>
          <p:nvPr>
            <p:ph type="pic" sz="quarter" idx="14"/>
          </p:nvPr>
        </p:nvSpPr>
        <p:spPr>
          <a:xfrm>
            <a:off x="203201"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7" descr="An empty placeholder to add an image. Click on the placeholder and select the image that you wish to add"/>
          <p:cNvSpPr>
            <a:spLocks noGrp="1"/>
          </p:cNvSpPr>
          <p:nvPr>
            <p:ph type="pic" sz="quarter" idx="30"/>
          </p:nvPr>
        </p:nvSpPr>
        <p:spPr>
          <a:xfrm>
            <a:off x="3132081"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0" name="Rectangle 7" descr="An empty placeholder to add an image. Click on the placeholder and select the image that you wish to add"/>
          <p:cNvSpPr>
            <a:spLocks noGrp="1"/>
          </p:cNvSpPr>
          <p:nvPr>
            <p:ph type="pic" sz="quarter" idx="31"/>
          </p:nvPr>
        </p:nvSpPr>
        <p:spPr>
          <a:xfrm>
            <a:off x="6062134"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9" name="Rectangle 7" descr="An empty placeholder to add an image. Click on the placeholder and select the image that you wish to add"/>
          <p:cNvSpPr>
            <a:spLocks noGrp="1"/>
          </p:cNvSpPr>
          <p:nvPr>
            <p:ph type="pic" sz="quarter" idx="32"/>
          </p:nvPr>
        </p:nvSpPr>
        <p:spPr>
          <a:xfrm>
            <a:off x="8986889"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4" name="Rectangle 7"/>
          <p:cNvSpPr>
            <a:spLocks noGrp="1"/>
          </p:cNvSpPr>
          <p:nvPr>
            <p:ph type="body" sz="quarter" idx="29" hasCustomPrompt="1"/>
          </p:nvPr>
        </p:nvSpPr>
        <p:spPr>
          <a:xfrm>
            <a:off x="203200" y="4495800"/>
            <a:ext cx="11684000" cy="609600"/>
          </a:xfrm>
        </p:spPr>
        <p:txBody>
          <a:bodyPr anchor="t" anchorCtr="0"/>
          <a:lstStyle>
            <a:lvl1pPr marL="0" marR="0" indent="0" algn="l" eaLnBrk="1" latinLnBrk="0" hangingPunct="1">
              <a:buFontTx/>
              <a:buNone/>
              <a:defRPr kumimoji="0" sz="2400" baseline="0"/>
            </a:lvl1pPr>
            <a:extLst/>
          </a:lstStyle>
          <a:p>
            <a:pPr lvl="0"/>
            <a:r>
              <a:rPr kumimoji="0" lang="en-US" dirty="0"/>
              <a:t>Click to add caption</a:t>
            </a:r>
          </a:p>
        </p:txBody>
      </p:sp>
      <p:sp>
        <p:nvSpPr>
          <p:cNvPr id="8" name="Rectangle 7"/>
          <p:cNvSpPr>
            <a:spLocks noGrp="1"/>
          </p:cNvSpPr>
          <p:nvPr>
            <p:ph type="dt" sz="half" idx="33"/>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10" name="Rectangle 9"/>
          <p:cNvSpPr>
            <a:spLocks noGrp="1"/>
          </p:cNvSpPr>
          <p:nvPr>
            <p:ph type="ftr" sz="quarter" idx="35"/>
          </p:nvPr>
        </p:nvSpPr>
        <p:spPr/>
        <p:txBody>
          <a:bodyPr/>
          <a:lstStyle/>
          <a:p>
            <a:r>
              <a:rPr lang="en-US" dirty="0"/>
              <a:t>Add a footer</a:t>
            </a:r>
          </a:p>
        </p:txBody>
      </p:sp>
      <p:sp>
        <p:nvSpPr>
          <p:cNvPr id="9" name="Rectangle 8"/>
          <p:cNvSpPr>
            <a:spLocks noGrp="1"/>
          </p:cNvSpPr>
          <p:nvPr>
            <p:ph type="sldNum" sz="quarter" idx="34"/>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Up: 1 Portrait with  3 Landscap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273800" cy="1155763"/>
          </a:xfrm>
          <a:prstGeom prst="rect">
            <a:avLst/>
          </a:prstGeom>
        </p:spPr>
        <p:txBody>
          <a:bodyPr>
            <a:normAutofit/>
          </a:bodyPr>
          <a:lstStyle>
            <a:lvl1pPr>
              <a:defRPr lang="en-US" sz="2000"/>
            </a:lvl1pPr>
          </a:lstStyle>
          <a:p>
            <a:pPr lvl="0"/>
            <a:r>
              <a:rPr lang="en-US"/>
              <a:t>Click to edit Master title style</a:t>
            </a:r>
          </a:p>
        </p:txBody>
      </p:sp>
      <p:sp>
        <p:nvSpPr>
          <p:cNvPr id="26" name="Rectangle 7" descr="An empty placeholder to add an image. Click on the placeholder and select the image that you wish to add"/>
          <p:cNvSpPr>
            <a:spLocks noGrp="1"/>
          </p:cNvSpPr>
          <p:nvPr>
            <p:ph type="pic" sz="quarter" idx="14"/>
          </p:nvPr>
        </p:nvSpPr>
        <p:spPr>
          <a:xfrm>
            <a:off x="812800" y="1676400"/>
            <a:ext cx="6299200" cy="4727448"/>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descr="An empty placeholder to add an image. Click on the placeholder and select the image that you wish to add"/>
          <p:cNvSpPr>
            <a:spLocks noGrp="1" noChangeAspect="1"/>
          </p:cNvSpPr>
          <p:nvPr>
            <p:ph type="pic" sz="quarter" idx="18"/>
          </p:nvPr>
        </p:nvSpPr>
        <p:spPr>
          <a:xfrm>
            <a:off x="7718464" y="257665"/>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descr="An empty placeholder to add an image. Click on the placeholder and select the image that you wish to add"/>
          <p:cNvSpPr>
            <a:spLocks noGrp="1" noChangeAspect="1"/>
          </p:cNvSpPr>
          <p:nvPr>
            <p:ph type="pic" sz="quarter" idx="22"/>
          </p:nvPr>
        </p:nvSpPr>
        <p:spPr>
          <a:xfrm>
            <a:off x="7718464" y="2432657"/>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4" name="Rectangle 7" descr="An empty placeholder to add an image. Click on the placeholder and select the image that you wish to add"/>
          <p:cNvSpPr>
            <a:spLocks noGrp="1" noChangeAspect="1"/>
          </p:cNvSpPr>
          <p:nvPr>
            <p:ph type="pic" sz="quarter" idx="23"/>
          </p:nvPr>
        </p:nvSpPr>
        <p:spPr>
          <a:xfrm>
            <a:off x="7718464" y="4607649"/>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24"/>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9" name="Rectangle 8"/>
          <p:cNvSpPr>
            <a:spLocks noGrp="1"/>
          </p:cNvSpPr>
          <p:nvPr>
            <p:ph type="ftr" sz="quarter" idx="26"/>
          </p:nvPr>
        </p:nvSpPr>
        <p:spPr/>
        <p:txBody>
          <a:bodyPr/>
          <a:lstStyle/>
          <a:p>
            <a:r>
              <a:rPr lang="en-US" dirty="0"/>
              <a:t>Add a footer</a:t>
            </a:r>
          </a:p>
        </p:txBody>
      </p:sp>
      <p:sp>
        <p:nvSpPr>
          <p:cNvPr id="8" name="Rectangle 7"/>
          <p:cNvSpPr>
            <a:spLocks noGrp="1"/>
          </p:cNvSpPr>
          <p:nvPr>
            <p:ph type="sldNum" sz="quarter" idx="25"/>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27" name="Rectangle 7" descr="An empty placeholder to add an image. Click on the placeholder and select the image that you wish to add"/>
          <p:cNvSpPr>
            <a:spLocks noGrp="1"/>
          </p:cNvSpPr>
          <p:nvPr>
            <p:ph type="pic" sz="quarter" idx="17"/>
          </p:nvPr>
        </p:nvSpPr>
        <p:spPr>
          <a:xfrm>
            <a:off x="4045131" y="228600"/>
            <a:ext cx="74168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1" name="Rectangle 7" descr="An empty placeholder to add an image. Click on the placeholder and select the image that you wish to add"/>
          <p:cNvSpPr>
            <a:spLocks noGrp="1"/>
          </p:cNvSpPr>
          <p:nvPr>
            <p:ph type="pic" sz="quarter" idx="26"/>
          </p:nvPr>
        </p:nvSpPr>
        <p:spPr>
          <a:xfrm>
            <a:off x="812800" y="228600"/>
            <a:ext cx="276020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9" name="Rectangle 7" descr="An empty placeholder to add an image. Click on the placeholder and select the image that you wish to add"/>
          <p:cNvSpPr>
            <a:spLocks noGrp="1"/>
          </p:cNvSpPr>
          <p:nvPr>
            <p:ph type="pic" sz="quarter" idx="14"/>
          </p:nvPr>
        </p:nvSpPr>
        <p:spPr>
          <a:xfrm>
            <a:off x="812800" y="3429000"/>
            <a:ext cx="276020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3" name="Rectangle 7" descr="An empty placeholder to add an image. Click on the placeholder and select the image that you wish to add"/>
          <p:cNvSpPr>
            <a:spLocks noGrp="1" noChangeAspect="1"/>
          </p:cNvSpPr>
          <p:nvPr>
            <p:ph type="pic" sz="quarter" idx="28"/>
          </p:nvPr>
        </p:nvSpPr>
        <p:spPr>
          <a:xfrm>
            <a:off x="4045131" y="4495800"/>
            <a:ext cx="367646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6" name="Rectangle 7" descr="An empty placeholder to add an image. Click on the placeholder and select the image that you wish to add"/>
          <p:cNvSpPr>
            <a:spLocks noGrp="1" noChangeAspect="1"/>
          </p:cNvSpPr>
          <p:nvPr>
            <p:ph type="pic" sz="quarter" idx="27"/>
          </p:nvPr>
        </p:nvSpPr>
        <p:spPr>
          <a:xfrm>
            <a:off x="7924801" y="4495800"/>
            <a:ext cx="3555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29"/>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10" name="Rectangle 9"/>
          <p:cNvSpPr>
            <a:spLocks noGrp="1"/>
          </p:cNvSpPr>
          <p:nvPr>
            <p:ph type="ftr" sz="quarter" idx="31"/>
          </p:nvPr>
        </p:nvSpPr>
        <p:spPr/>
        <p:txBody>
          <a:bodyPr/>
          <a:lstStyle/>
          <a:p>
            <a:r>
              <a:rPr lang="en-US" dirty="0"/>
              <a:t>Add a footer</a:t>
            </a:r>
          </a:p>
        </p:txBody>
      </p:sp>
      <p:sp>
        <p:nvSpPr>
          <p:cNvPr id="8" name="Rectangle 7"/>
          <p:cNvSpPr>
            <a:spLocks noGrp="1"/>
          </p:cNvSpPr>
          <p:nvPr>
            <p:ph type="sldNum" sz="quarter" idx="30"/>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23" name="Rectangle 7" descr="An empty placeholder to add an image. Click on the placeholder and select the image that you wish to add"/>
          <p:cNvSpPr>
            <a:spLocks noGrp="1"/>
          </p:cNvSpPr>
          <p:nvPr>
            <p:ph type="pic" sz="quarter" idx="29"/>
          </p:nvPr>
        </p:nvSpPr>
        <p:spPr>
          <a:xfrm>
            <a:off x="682845" y="228600"/>
            <a:ext cx="52832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0" name="Rectangle 7" descr="An empty placeholder to add an image. Click on the placeholder and select the image that you wish to add"/>
          <p:cNvSpPr>
            <a:spLocks noGrp="1"/>
          </p:cNvSpPr>
          <p:nvPr>
            <p:ph type="pic" sz="quarter" idx="30"/>
          </p:nvPr>
        </p:nvSpPr>
        <p:spPr>
          <a:xfrm>
            <a:off x="6291165" y="228600"/>
            <a:ext cx="52832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7" name="Rectangle 7" descr="An empty placeholder to add an image. Click on the placeholder and select the image that you wish to add"/>
          <p:cNvSpPr>
            <a:spLocks noGrp="1"/>
          </p:cNvSpPr>
          <p:nvPr>
            <p:ph type="pic" sz="quarter" idx="26"/>
          </p:nvPr>
        </p:nvSpPr>
        <p:spPr>
          <a:xfrm>
            <a:off x="6828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2" name="Rectangle 7" descr="An empty placeholder to add an image. Click on the placeholder and select the image that you wish to add"/>
          <p:cNvSpPr>
            <a:spLocks noGrp="1"/>
          </p:cNvSpPr>
          <p:nvPr>
            <p:ph type="pic" sz="quarter" idx="27"/>
          </p:nvPr>
        </p:nvSpPr>
        <p:spPr>
          <a:xfrm>
            <a:off x="43912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1" name="Rectangle 7" descr="An empty placeholder to add an image. Click on the placeholder and select the image that you wish to add"/>
          <p:cNvSpPr>
            <a:spLocks noGrp="1"/>
          </p:cNvSpPr>
          <p:nvPr>
            <p:ph type="pic" sz="quarter" idx="28"/>
          </p:nvPr>
        </p:nvSpPr>
        <p:spPr>
          <a:xfrm>
            <a:off x="80996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31"/>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9" name="Rectangle 8"/>
          <p:cNvSpPr>
            <a:spLocks noGrp="1"/>
          </p:cNvSpPr>
          <p:nvPr>
            <p:ph type="ftr" sz="quarter" idx="33"/>
          </p:nvPr>
        </p:nvSpPr>
        <p:spPr/>
        <p:txBody>
          <a:bodyPr/>
          <a:lstStyle/>
          <a:p>
            <a:r>
              <a:rPr lang="en-US" dirty="0"/>
              <a:t>Add a footer</a:t>
            </a:r>
          </a:p>
        </p:txBody>
      </p:sp>
      <p:sp>
        <p:nvSpPr>
          <p:cNvPr id="8" name="Rectangle 7"/>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qua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252728"/>
          </a:xfrm>
          <a:prstGeom prst="rect">
            <a:avLst/>
          </a:prstGeom>
        </p:spPr>
        <p:txBody>
          <a:bodyPr anchor="ctr" anchorCtr="0"/>
          <a:lstStyle/>
          <a:p>
            <a:r>
              <a:rPr lang="en-US"/>
              <a:t>Click to edit Master title style</a:t>
            </a:r>
          </a:p>
        </p:txBody>
      </p:sp>
      <p:sp>
        <p:nvSpPr>
          <p:cNvPr id="4" name="Picture Placeholder 3" descr="An empty placeholder to add an image. Click on the placeholder and select the image that you wish to add"/>
          <p:cNvSpPr>
            <a:spLocks noGrp="1" noChangeAspect="1"/>
          </p:cNvSpPr>
          <p:nvPr>
            <p:ph type="pic" sz="quarter" idx="10"/>
          </p:nvPr>
        </p:nvSpPr>
        <p:spPr>
          <a:xfrm>
            <a:off x="4067031" y="16002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Text Placeholder 6"/>
          <p:cNvSpPr>
            <a:spLocks noGrp="1"/>
          </p:cNvSpPr>
          <p:nvPr>
            <p:ph type="body" sz="quarter" idx="15" hasCustomPrompt="1"/>
          </p:nvPr>
        </p:nvSpPr>
        <p:spPr>
          <a:xfrm>
            <a:off x="4064000" y="48768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16"/>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8" name="Rectangle 7"/>
          <p:cNvSpPr>
            <a:spLocks noGrp="1"/>
          </p:cNvSpPr>
          <p:nvPr>
            <p:ph type="ftr" sz="quarter" idx="18"/>
          </p:nvPr>
        </p:nvSpPr>
        <p:spPr/>
        <p:txBody>
          <a:bodyPr/>
          <a:lstStyle/>
          <a:p>
            <a:r>
              <a:rPr lang="en-US" dirty="0"/>
              <a:t>Add a footer</a:t>
            </a:r>
          </a:p>
        </p:txBody>
      </p:sp>
      <p:sp>
        <p:nvSpPr>
          <p:cNvPr id="6" name="Rectangle 5"/>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descr="An empty placeholder to add an image. Click on the placeholder and select the image that you wish to add"/>
          <p:cNvSpPr>
            <a:spLocks noGrp="1" noChangeAspect="1"/>
          </p:cNvSpPr>
          <p:nvPr>
            <p:ph type="pic" sz="quarter" idx="14"/>
          </p:nvPr>
        </p:nvSpPr>
        <p:spPr>
          <a:xfrm>
            <a:off x="1524001" y="13716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8" name="Text Placeholder 7"/>
          <p:cNvSpPr>
            <a:spLocks noGrp="1"/>
          </p:cNvSpPr>
          <p:nvPr>
            <p:ph type="body" sz="quarter" idx="16" hasCustomPrompt="1"/>
          </p:nvPr>
        </p:nvSpPr>
        <p:spPr>
          <a:xfrm>
            <a:off x="1524000" y="46482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4" name="Picture Placeholder 3" descr="An empty placeholder to add an image. Click on the placeholder and select the image that you wish to add"/>
          <p:cNvSpPr>
            <a:spLocks noGrp="1" noChangeAspect="1"/>
          </p:cNvSpPr>
          <p:nvPr>
            <p:ph type="pic" sz="quarter" idx="10"/>
          </p:nvPr>
        </p:nvSpPr>
        <p:spPr>
          <a:xfrm>
            <a:off x="6607032" y="13716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Text Placeholder 6"/>
          <p:cNvSpPr>
            <a:spLocks noGrp="1"/>
          </p:cNvSpPr>
          <p:nvPr>
            <p:ph type="body" sz="quarter" idx="15" hasCustomPrompt="1"/>
          </p:nvPr>
        </p:nvSpPr>
        <p:spPr>
          <a:xfrm>
            <a:off x="6604000" y="46482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9" name="Rectangle 8"/>
          <p:cNvSpPr>
            <a:spLocks noGrp="1"/>
          </p:cNvSpPr>
          <p:nvPr>
            <p:ph type="dt" sz="half" idx="17"/>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11" name="Rectangle 10"/>
          <p:cNvSpPr>
            <a:spLocks noGrp="1"/>
          </p:cNvSpPr>
          <p:nvPr>
            <p:ph type="ftr" sz="quarter" idx="19"/>
          </p:nvPr>
        </p:nvSpPr>
        <p:spPr/>
        <p:txBody>
          <a:bodyPr/>
          <a:lstStyle/>
          <a:p>
            <a:r>
              <a:rPr lang="en-US" dirty="0"/>
              <a:t>Add a footer</a:t>
            </a:r>
          </a:p>
        </p:txBody>
      </p:sp>
      <p:sp>
        <p:nvSpPr>
          <p:cNvPr id="10" name="Rectangle 9"/>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dscap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1232" y="5943600"/>
            <a:ext cx="9851136" cy="334962"/>
          </a:xfrm>
          <a:prstGeom prst="rect">
            <a:avLst/>
          </a:prstGeom>
        </p:spPr>
        <p:txBody>
          <a:bodyPr>
            <a:normAutofit/>
          </a:bodyPr>
          <a:lstStyle>
            <a:lvl1pPr>
              <a:defRPr sz="2000"/>
            </a:lvl1pPr>
          </a:lstStyle>
          <a:p>
            <a:r>
              <a:rPr lang="en-US"/>
              <a:t>Click to edit Master title style</a:t>
            </a:r>
            <a:endParaRPr lang="en-US" dirty="0"/>
          </a:p>
        </p:txBody>
      </p:sp>
      <p:sp>
        <p:nvSpPr>
          <p:cNvPr id="5" name="Rectangle 9" descr="An empty placeholder to add an image. Click on the placeholder and select the image that you wish to add"/>
          <p:cNvSpPr>
            <a:spLocks noGrp="1" noChangeAspect="1"/>
          </p:cNvSpPr>
          <p:nvPr>
            <p:ph type="pic" sz="quarter" idx="10"/>
          </p:nvPr>
        </p:nvSpPr>
        <p:spPr>
          <a:xfrm>
            <a:off x="1219200" y="294590"/>
            <a:ext cx="9855200" cy="554355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1" hangingPunct="1">
              <a:spcBef>
                <a:spcPct val="20000"/>
              </a:spcBef>
              <a:buFontTx/>
              <a:buNone/>
              <a:defRPr kumimoji="0" lang="en-US" i="0" smtClean="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Rectangle 5"/>
          <p:cNvSpPr>
            <a:spLocks noGrp="1"/>
          </p:cNvSpPr>
          <p:nvPr>
            <p:ph type="body" sz="quarter" idx="11" hasCustomPrompt="1"/>
          </p:nvPr>
        </p:nvSpPr>
        <p:spPr>
          <a:xfrm>
            <a:off x="1221232" y="6324600"/>
            <a:ext cx="9851136" cy="381000"/>
          </a:xfrm>
        </p:spPr>
        <p:txBody>
          <a:bodyPr rIns="9144"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norama">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252728"/>
          </a:xfrm>
          <a:prstGeom prst="rect">
            <a:avLst/>
          </a:prstGeom>
        </p:spPr>
        <p:txBody>
          <a:bodyPr anchor="ctr" anchorCtr="0"/>
          <a:lstStyle>
            <a:lvl1pPr>
              <a:defRPr lang="en-US"/>
            </a:lvl1pPr>
          </a:lstStyle>
          <a:p>
            <a:pPr lvl="0"/>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sz="quarter" idx="30"/>
          </p:nvPr>
        </p:nvSpPr>
        <p:spPr>
          <a:xfrm>
            <a:off x="609600" y="2057400"/>
            <a:ext cx="10972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Text Placeholder 3"/>
          <p:cNvSpPr>
            <a:spLocks noGrp="1"/>
          </p:cNvSpPr>
          <p:nvPr>
            <p:ph type="body" sz="quarter" idx="12" hasCustomPrompt="1"/>
          </p:nvPr>
        </p:nvSpPr>
        <p:spPr>
          <a:xfrm>
            <a:off x="609600" y="4876800"/>
            <a:ext cx="10972800" cy="14478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31"/>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7" name="Rectangle 6"/>
          <p:cNvSpPr>
            <a:spLocks noGrp="1"/>
          </p:cNvSpPr>
          <p:nvPr>
            <p:ph type="ftr" sz="quarter" idx="33"/>
          </p:nvPr>
        </p:nvSpPr>
        <p:spPr/>
        <p:txBody>
          <a:bodyPr/>
          <a:lstStyle/>
          <a:p>
            <a:r>
              <a:rPr lang="en-US" dirty="0"/>
              <a:t>Add a footer</a:t>
            </a:r>
          </a:p>
        </p:txBody>
      </p:sp>
      <p:sp>
        <p:nvSpPr>
          <p:cNvPr id="6" name="Rectangle 5"/>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609600" y="274320"/>
            <a:ext cx="10972800" cy="1252728"/>
          </a:xfrm>
          <a:prstGeom prst="rect">
            <a:avLst/>
          </a:prstGeom>
        </p:spPr>
        <p:txBody>
          <a:bodyPr anchor="ctr" anchorCtr="0"/>
          <a:lstStyle/>
          <a:p>
            <a:r>
              <a:rPr lang="en-US"/>
              <a:t>Click to edit Master title style</a:t>
            </a:r>
            <a:endParaRPr lang="en-US" dirty="0"/>
          </a:p>
        </p:txBody>
      </p:sp>
      <p:sp>
        <p:nvSpPr>
          <p:cNvPr id="14" name="Rectangle 6"/>
          <p:cNvSpPr>
            <a:spLocks noGrp="1"/>
          </p:cNvSpPr>
          <p:nvPr>
            <p:ph idx="1"/>
          </p:nvPr>
        </p:nvSpPr>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 name="Rectangle 7"/>
          <p:cNvSpPr>
            <a:spLocks noGrp="1"/>
          </p:cNvSpPr>
          <p:nvPr>
            <p:ph type="dt" sz="half" idx="10"/>
          </p:nvPr>
        </p:nvSpPr>
        <p:spPr/>
        <p:txBody>
          <a:bodyPr/>
          <a:lstStyle/>
          <a:p>
            <a:fld id="{ACB2EC6F-6501-4E04-BD6C-A8A6CABB2C5B}" type="datetimeFigureOut">
              <a:rPr kumimoji="0" lang="en-US" smtClean="0"/>
              <a:pPr/>
              <a:t>1/28/2022</a:t>
            </a:fld>
            <a:endParaRPr kumimoji="0" lang="en-US"/>
          </a:p>
        </p:txBody>
      </p:sp>
      <p:sp>
        <p:nvSpPr>
          <p:cNvPr id="27" name="Rectangle 19"/>
          <p:cNvSpPr>
            <a:spLocks noGrp="1"/>
          </p:cNvSpPr>
          <p:nvPr>
            <p:ph type="ftr" sz="quarter" idx="11"/>
          </p:nvPr>
        </p:nvSpPr>
        <p:spPr/>
        <p:txBody>
          <a:bodyPr/>
          <a:lstStyle/>
          <a:p>
            <a:r>
              <a:rPr lang="en-US" dirty="0"/>
              <a:t>Add a footer</a:t>
            </a:r>
          </a:p>
        </p:txBody>
      </p:sp>
      <p:sp>
        <p:nvSpPr>
          <p:cNvPr id="24" name="Rectangle 26"/>
          <p:cNvSpPr>
            <a:spLocks noGrp="1"/>
          </p:cNvSpPr>
          <p:nvPr>
            <p:ph type="sldNum" sz="quarter" idx="12"/>
          </p:nvPr>
        </p:nvSpPr>
        <p:spPr/>
        <p:txBody>
          <a:bodyPr/>
          <a:lstStyle/>
          <a:p>
            <a:fld id="{963B0023-0CED-47F7-85AE-654F0B232C29}"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rai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10400" y="228600"/>
            <a:ext cx="4673600" cy="685800"/>
          </a:xfrm>
          <a:prstGeom prst="rect">
            <a:avLst/>
          </a:prstGeom>
        </p:spPr>
        <p:txBody>
          <a:bodyPr anchor="t" anchorCtr="0">
            <a:normAutofit/>
          </a:bodyPr>
          <a:lstStyle>
            <a:lvl1pPr>
              <a:defRPr sz="2000"/>
            </a:lvl1pPr>
          </a:lstStyle>
          <a:p>
            <a:r>
              <a:rPr lang="en-US"/>
              <a:t>Click to edit Master title style</a:t>
            </a:r>
            <a:endParaRPr lang="en-US" dirty="0"/>
          </a:p>
        </p:txBody>
      </p:sp>
      <p:sp>
        <p:nvSpPr>
          <p:cNvPr id="11" name="Rectangle 8" descr="An empty placeholder to add an image. Click on the placeholder and select the image that you wish to add"/>
          <p:cNvSpPr>
            <a:spLocks noGrp="1"/>
          </p:cNvSpPr>
          <p:nvPr>
            <p:ph type="pic" sz="quarter" idx="10"/>
          </p:nvPr>
        </p:nvSpPr>
        <p:spPr>
          <a:xfrm>
            <a:off x="559167" y="233241"/>
            <a:ext cx="6187073"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3" name="Rectangle 6"/>
          <p:cNvSpPr>
            <a:spLocks noGrp="1"/>
          </p:cNvSpPr>
          <p:nvPr>
            <p:ph type="body" sz="quarter" idx="11" hasCustomPrompt="1"/>
          </p:nvPr>
        </p:nvSpPr>
        <p:spPr>
          <a:xfrm>
            <a:off x="7010400" y="2895600"/>
            <a:ext cx="4673600" cy="35052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6" name="Rectangle 5"/>
          <p:cNvSpPr>
            <a:spLocks noGrp="1"/>
          </p:cNvSpPr>
          <p:nvPr>
            <p:ph type="ftr" sz="quarter" idx="14"/>
          </p:nvPr>
        </p:nvSpPr>
        <p:spPr/>
        <p:txBody>
          <a:bodyPr/>
          <a:lstStyle/>
          <a:p>
            <a:r>
              <a:rPr lang="en-US" dirty="0"/>
              <a:t>Add a footer</a:t>
            </a:r>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descr="An empty placeholder to add an image. Click on the placeholder and select the image that you wish to add"/>
          <p:cNvSpPr>
            <a:spLocks noGrp="1" noChangeAspect="1"/>
          </p:cNvSpPr>
          <p:nvPr>
            <p:ph type="pic" sz="quarter" idx="10" hasCustomPrompt="1"/>
          </p:nvPr>
        </p:nvSpPr>
        <p:spPr>
          <a:xfrm>
            <a:off x="0" y="0"/>
            <a:ext cx="12192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a:buFontTx/>
              <a:buNone/>
            </a:pPr>
            <a:r>
              <a:rPr kumimoji="0" lang="en-US" i="0" dirty="0"/>
              <a:t>Click icon</a:t>
            </a:r>
            <a:r>
              <a:rPr kumimoji="0" lang="en-US" i="0" baseline="0" dirty="0"/>
              <a:t> to add </a:t>
            </a:r>
            <a:r>
              <a:rPr kumimoji="0" lang="en-US" i="0" dirty="0"/>
              <a:t>full page picture</a:t>
            </a:r>
            <a:endParaRPr kumimoji="0" lang="en-US" i="0" baseline="0" dirty="0"/>
          </a:p>
          <a:p>
            <a:pPr marL="0" marR="0" indent="0" algn="ctr">
              <a:buFontTx/>
              <a:buNone/>
            </a:pPr>
            <a:endParaRPr kumimoji="0" lang="en-US" i="0" dirty="0"/>
          </a:p>
          <a:p>
            <a:pPr algn="ctr">
              <a:buFontTx/>
              <a:buNone/>
            </a:pPr>
            <a:endParaRPr kumimoji="0" lang="en-US" i="0" dirty="0"/>
          </a:p>
          <a:p>
            <a:pPr algn="ctr">
              <a:buFontTx/>
              <a:buNone/>
            </a:pPr>
            <a:endParaRPr kumimoji="0"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bum Section">
    <p:spTree>
      <p:nvGrpSpPr>
        <p:cNvPr id="1" name=""/>
        <p:cNvGrpSpPr/>
        <p:nvPr/>
      </p:nvGrpSpPr>
      <p:grpSpPr>
        <a:xfrm>
          <a:off x="0" y="0"/>
          <a:ext cx="0" cy="0"/>
          <a:chOff x="0" y="0"/>
          <a:chExt cx="0" cy="0"/>
        </a:xfrm>
      </p:grpSpPr>
      <p:sp>
        <p:nvSpPr>
          <p:cNvPr id="3" name="Title 2"/>
          <p:cNvSpPr>
            <a:spLocks noGrp="1"/>
          </p:cNvSpPr>
          <p:nvPr>
            <p:ph type="title"/>
          </p:nvPr>
        </p:nvSpPr>
        <p:spPr>
          <a:xfrm>
            <a:off x="1003808" y="4575048"/>
            <a:ext cx="10375392" cy="987552"/>
          </a:xfrm>
          <a:prstGeom prst="rect">
            <a:avLst/>
          </a:prstGeom>
        </p:spPr>
        <p:txBody>
          <a:bodyPr bIns="0" anchor="b" anchorCtr="0">
            <a:normAutofit/>
          </a:bodyPr>
          <a:lstStyle/>
          <a:p>
            <a:r>
              <a:rPr lang="en-US"/>
              <a:t>Click to edit Master title style</a:t>
            </a:r>
            <a:endParaRPr lang="en-US" dirty="0"/>
          </a:p>
        </p:txBody>
      </p:sp>
      <p:sp>
        <p:nvSpPr>
          <p:cNvPr id="7" name="Rectangle 6" descr="An empty placeholder to add an image. Click on the placeholder and select the image that you wish to add"/>
          <p:cNvSpPr>
            <a:spLocks noGrp="1"/>
          </p:cNvSpPr>
          <p:nvPr>
            <p:ph type="pic" sz="quarter" idx="11"/>
          </p:nvPr>
        </p:nvSpPr>
        <p:spPr>
          <a:xfrm>
            <a:off x="1048451"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18" name="Rectangle 6" descr="An empty placeholder to add an image. Click on the placeholder and select the image that you wish to add"/>
          <p:cNvSpPr>
            <a:spLocks noGrp="1"/>
          </p:cNvSpPr>
          <p:nvPr>
            <p:ph type="pic" sz="quarter" idx="15"/>
          </p:nvPr>
        </p:nvSpPr>
        <p:spPr>
          <a:xfrm>
            <a:off x="4632805"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dirty="0"/>
          </a:p>
        </p:txBody>
      </p:sp>
      <p:sp>
        <p:nvSpPr>
          <p:cNvPr id="2" name="Rectangle 6" descr="An empty placeholder to add an image. Click on the placeholder and select the image that you wish to add"/>
          <p:cNvSpPr>
            <a:spLocks noGrp="1"/>
          </p:cNvSpPr>
          <p:nvPr>
            <p:ph type="pic" sz="quarter" idx="16"/>
          </p:nvPr>
        </p:nvSpPr>
        <p:spPr>
          <a:xfrm>
            <a:off x="8217160"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27" name="Rectangle 11"/>
          <p:cNvSpPr>
            <a:spLocks noGrp="1"/>
          </p:cNvSpPr>
          <p:nvPr>
            <p:ph type="body" sz="quarter" idx="14" hasCustomPrompt="1"/>
          </p:nvPr>
        </p:nvSpPr>
        <p:spPr>
          <a:xfrm>
            <a:off x="1003560" y="5600700"/>
            <a:ext cx="103632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10" name="Rectangle 9"/>
          <p:cNvSpPr>
            <a:spLocks noGrp="1"/>
          </p:cNvSpPr>
          <p:nvPr>
            <p:ph type="ftr" sz="quarter" idx="19"/>
          </p:nvPr>
        </p:nvSpPr>
        <p:spPr/>
        <p:txBody>
          <a:bodyPr/>
          <a:lstStyle/>
          <a:p>
            <a:r>
              <a:rPr lang="en-US" dirty="0"/>
              <a:t>Add a footer</a:t>
            </a:r>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Up Portrait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249362"/>
          </a:xfrm>
          <a:prstGeom prst="rect">
            <a:avLst/>
          </a:prstGeom>
        </p:spPr>
        <p:txBody>
          <a:bodyPr/>
          <a:lstStyle/>
          <a:p>
            <a:r>
              <a:rPr lang="en-US"/>
              <a:t>Click to edit Master title style</a:t>
            </a:r>
            <a:endParaRPr lang="en-US" dirty="0"/>
          </a:p>
        </p:txBody>
      </p:sp>
      <p:sp>
        <p:nvSpPr>
          <p:cNvPr id="11" name="Rectangle 8" descr="An empty placeholder to add an image. Click on the placeholder and select the image that you wish to add"/>
          <p:cNvSpPr>
            <a:spLocks noGrp="1" noChangeAspect="1"/>
          </p:cNvSpPr>
          <p:nvPr>
            <p:ph type="pic" sz="quarter" idx="11"/>
          </p:nvPr>
        </p:nvSpPr>
        <p:spPr>
          <a:xfrm>
            <a:off x="1730339" y="1625111"/>
            <a:ext cx="3861288" cy="386128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3" name="Rectangle 7"/>
          <p:cNvSpPr>
            <a:spLocks noGrp="1"/>
          </p:cNvSpPr>
          <p:nvPr>
            <p:ph type="body" sz="quarter" idx="14" hasCustomPrompt="1"/>
          </p:nvPr>
        </p:nvSpPr>
        <p:spPr>
          <a:xfrm>
            <a:off x="1730338" y="5652341"/>
            <a:ext cx="3861289" cy="748458"/>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20" name="Rectangle 8" descr="An empty placeholder to add an image. Click on the placeholder and select the image that you wish to add"/>
          <p:cNvSpPr>
            <a:spLocks noGrp="1" noChangeAspect="1"/>
          </p:cNvSpPr>
          <p:nvPr>
            <p:ph type="pic" sz="quarter" idx="10"/>
          </p:nvPr>
        </p:nvSpPr>
        <p:spPr>
          <a:xfrm>
            <a:off x="6604001" y="1625601"/>
            <a:ext cx="3863937" cy="38639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9" name="Rectangle 7"/>
          <p:cNvSpPr>
            <a:spLocks noGrp="1"/>
          </p:cNvSpPr>
          <p:nvPr>
            <p:ph type="body" sz="quarter" idx="15" hasCustomPrompt="1"/>
          </p:nvPr>
        </p:nvSpPr>
        <p:spPr>
          <a:xfrm>
            <a:off x="6607138" y="5652341"/>
            <a:ext cx="3861289" cy="748458"/>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6"/>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8" name="Rectangle 7"/>
          <p:cNvSpPr>
            <a:spLocks noGrp="1"/>
          </p:cNvSpPr>
          <p:nvPr>
            <p:ph type="ftr" sz="quarter" idx="18"/>
          </p:nvPr>
        </p:nvSpPr>
        <p:spPr/>
        <p:txBody>
          <a:bodyPr/>
          <a:lstStyle/>
          <a:p>
            <a:r>
              <a:rPr lang="en-US" dirty="0"/>
              <a:t>Add a footer</a:t>
            </a:r>
          </a:p>
        </p:txBody>
      </p:sp>
      <p:sp>
        <p:nvSpPr>
          <p:cNvPr id="7" name="Rectangle 6"/>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Up Landscape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249362"/>
          </a:xfrm>
          <a:prstGeom prst="rect">
            <a:avLst/>
          </a:prstGeom>
        </p:spPr>
        <p:txBody>
          <a:bodyPr/>
          <a:lstStyle/>
          <a:p>
            <a:r>
              <a:rPr lang="en-US"/>
              <a:t>Click to edit Master title style</a:t>
            </a:r>
          </a:p>
        </p:txBody>
      </p:sp>
      <p:sp>
        <p:nvSpPr>
          <p:cNvPr id="25" name="Rectangle 7" descr="An empty placeholder to add an image. Click on the placeholder and select the image that you wish to add"/>
          <p:cNvSpPr>
            <a:spLocks noGrp="1" noChangeAspect="1"/>
          </p:cNvSpPr>
          <p:nvPr>
            <p:ph type="pic" sz="quarter" idx="14"/>
          </p:nvPr>
        </p:nvSpPr>
        <p:spPr>
          <a:xfrm>
            <a:off x="609600" y="1676400"/>
            <a:ext cx="53848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8" name="Rectangle 7"/>
          <p:cNvSpPr>
            <a:spLocks noGrp="1"/>
          </p:cNvSpPr>
          <p:nvPr>
            <p:ph type="body" sz="quarter" idx="16" hasCustomPrompt="1"/>
          </p:nvPr>
        </p:nvSpPr>
        <p:spPr>
          <a:xfrm>
            <a:off x="609600" y="4857750"/>
            <a:ext cx="53848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23" name="Rectangle 7" descr="An empty placeholder to add an image. Click on the placeholder and select the image that you wish to add"/>
          <p:cNvSpPr>
            <a:spLocks noGrp="1" noChangeAspect="1"/>
          </p:cNvSpPr>
          <p:nvPr>
            <p:ph type="pic" sz="quarter" idx="13"/>
          </p:nvPr>
        </p:nvSpPr>
        <p:spPr>
          <a:xfrm>
            <a:off x="6197600" y="1676400"/>
            <a:ext cx="53848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9" name="Rectangle 7"/>
          <p:cNvSpPr>
            <a:spLocks noGrp="1"/>
          </p:cNvSpPr>
          <p:nvPr>
            <p:ph type="body" sz="quarter" idx="17" hasCustomPrompt="1"/>
          </p:nvPr>
        </p:nvSpPr>
        <p:spPr>
          <a:xfrm>
            <a:off x="6197600" y="4857750"/>
            <a:ext cx="53848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8"/>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9" name="Rectangle 8"/>
          <p:cNvSpPr>
            <a:spLocks noGrp="1"/>
          </p:cNvSpPr>
          <p:nvPr>
            <p:ph type="ftr" sz="quarter" idx="20"/>
          </p:nvPr>
        </p:nvSpPr>
        <p:spPr/>
        <p:txBody>
          <a:bodyPr/>
          <a:lstStyle/>
          <a:p>
            <a:r>
              <a:rPr lang="en-US" dirty="0"/>
              <a:t>Add a footer</a:t>
            </a:r>
          </a:p>
        </p:txBody>
      </p:sp>
      <p:sp>
        <p:nvSpPr>
          <p:cNvPr id="7" name="Rectangle 6"/>
          <p:cNvSpPr>
            <a:spLocks noGrp="1"/>
          </p:cNvSpPr>
          <p:nvPr>
            <p:ph type="sldNum" sz="quarter" idx="19"/>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Up Mixed with Caption">
    <p:spTree>
      <p:nvGrpSpPr>
        <p:cNvPr id="1" name=""/>
        <p:cNvGrpSpPr/>
        <p:nvPr/>
      </p:nvGrpSpPr>
      <p:grpSpPr>
        <a:xfrm>
          <a:off x="0" y="0"/>
          <a:ext cx="0" cy="0"/>
          <a:chOff x="0" y="0"/>
          <a:chExt cx="0" cy="0"/>
        </a:xfrm>
      </p:grpSpPr>
      <p:sp>
        <p:nvSpPr>
          <p:cNvPr id="22" name="Rectangle 7" descr="An empty placeholder to add an image. Click on the placeholder and select the image that you wish to add"/>
          <p:cNvSpPr>
            <a:spLocks noGrp="1" noChangeAspect="1"/>
          </p:cNvSpPr>
          <p:nvPr>
            <p:ph type="pic" sz="quarter" idx="12"/>
          </p:nvPr>
        </p:nvSpPr>
        <p:spPr>
          <a:xfrm>
            <a:off x="605536" y="381000"/>
            <a:ext cx="5949696"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dirty="0"/>
          </a:p>
        </p:txBody>
      </p:sp>
      <p:sp>
        <p:nvSpPr>
          <p:cNvPr id="6" name="Rectangle 7" descr="An empty placeholder to add an image. Click on the placeholder and select the image that you wish to add"/>
          <p:cNvSpPr>
            <a:spLocks noGrp="1" noChangeAspect="1"/>
          </p:cNvSpPr>
          <p:nvPr>
            <p:ph type="pic" sz="quarter" idx="11"/>
          </p:nvPr>
        </p:nvSpPr>
        <p:spPr>
          <a:xfrm>
            <a:off x="6855968" y="381000"/>
            <a:ext cx="5031232"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1" name="Rectangle 7"/>
          <p:cNvSpPr>
            <a:spLocks noGrp="1"/>
          </p:cNvSpPr>
          <p:nvPr>
            <p:ph type="body" sz="quarter" idx="13" hasCustomPrompt="1"/>
          </p:nvPr>
        </p:nvSpPr>
        <p:spPr>
          <a:xfrm>
            <a:off x="6855969" y="3352800"/>
            <a:ext cx="5031233" cy="2971800"/>
          </a:xfrm>
        </p:spPr>
        <p:txBody>
          <a:bodyPr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8" name="Rectangle 7"/>
          <p:cNvSpPr>
            <a:spLocks noGrp="1"/>
          </p:cNvSpPr>
          <p:nvPr>
            <p:ph type="ftr" sz="quarter" idx="16"/>
          </p:nvPr>
        </p:nvSpPr>
        <p:spPr/>
        <p:txBody>
          <a:bodyPr/>
          <a:lstStyle/>
          <a:p>
            <a:r>
              <a:rPr lang="en-US" dirty="0"/>
              <a:t>Add a footer</a:t>
            </a:r>
          </a:p>
        </p:txBody>
      </p:sp>
      <p:sp>
        <p:nvSpPr>
          <p:cNvPr id="7" name="Rectangle 6"/>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Up Portrait with Captions">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10972800" cy="1249362"/>
          </a:xfrm>
          <a:prstGeom prst="rect">
            <a:avLst/>
          </a:prstGeom>
        </p:spPr>
        <p:txBody>
          <a:bodyPr/>
          <a:lstStyle/>
          <a:p>
            <a:r>
              <a:rPr lang="en-US"/>
              <a:t>Click to edit Master title style</a:t>
            </a:r>
          </a:p>
        </p:txBody>
      </p:sp>
      <p:sp>
        <p:nvSpPr>
          <p:cNvPr id="2" name="Rectangle 8" descr="An empty placeholder to add an image. Click on the placeholder and select the image that you wish to add"/>
          <p:cNvSpPr>
            <a:spLocks noGrp="1" noChangeAspect="1"/>
          </p:cNvSpPr>
          <p:nvPr>
            <p:ph type="pic" sz="quarter" idx="10"/>
          </p:nvPr>
        </p:nvSpPr>
        <p:spPr>
          <a:xfrm>
            <a:off x="609600" y="1752600"/>
            <a:ext cx="33528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7" name="Rectangle 6"/>
          <p:cNvSpPr>
            <a:spLocks noGrp="1"/>
          </p:cNvSpPr>
          <p:nvPr>
            <p:ph type="body" sz="quarter" idx="13" hasCustomPrompt="1"/>
          </p:nvPr>
        </p:nvSpPr>
        <p:spPr>
          <a:xfrm>
            <a:off x="609600" y="5181600"/>
            <a:ext cx="3352800" cy="11430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4" name="Rectangle 8" descr="An empty placeholder to add an image. Click on the placeholder and select the image that you wish to add"/>
          <p:cNvSpPr>
            <a:spLocks noGrp="1" noChangeAspect="1"/>
          </p:cNvSpPr>
          <p:nvPr>
            <p:ph type="pic" sz="quarter" idx="11"/>
          </p:nvPr>
        </p:nvSpPr>
        <p:spPr>
          <a:xfrm>
            <a:off x="4419600" y="1752600"/>
            <a:ext cx="33528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6" name="Rectangle 6"/>
          <p:cNvSpPr>
            <a:spLocks noGrp="1"/>
          </p:cNvSpPr>
          <p:nvPr>
            <p:ph type="body" sz="quarter" idx="14" hasCustomPrompt="1"/>
          </p:nvPr>
        </p:nvSpPr>
        <p:spPr>
          <a:xfrm>
            <a:off x="4419600" y="5181600"/>
            <a:ext cx="3352800" cy="11430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31" name="Rectangle 8" descr="An empty placeholder to add an image. Click on the placeholder and select the image that you wish to add"/>
          <p:cNvSpPr>
            <a:spLocks noGrp="1" noChangeAspect="1"/>
          </p:cNvSpPr>
          <p:nvPr>
            <p:ph type="pic" sz="quarter" idx="12"/>
          </p:nvPr>
        </p:nvSpPr>
        <p:spPr>
          <a:xfrm>
            <a:off x="8229600" y="1752600"/>
            <a:ext cx="33528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14" name="Rectangle 6"/>
          <p:cNvSpPr>
            <a:spLocks noGrp="1"/>
          </p:cNvSpPr>
          <p:nvPr>
            <p:ph type="body" sz="quarter" idx="15" hasCustomPrompt="1"/>
          </p:nvPr>
        </p:nvSpPr>
        <p:spPr>
          <a:xfrm>
            <a:off x="8229600" y="5181600"/>
            <a:ext cx="3352800" cy="11430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8" name="Rectangle 7"/>
          <p:cNvSpPr>
            <a:spLocks noGrp="1"/>
          </p:cNvSpPr>
          <p:nvPr>
            <p:ph type="dt" sz="half" idx="16"/>
          </p:nvPr>
        </p:nvSpPr>
        <p:spPr/>
        <p:txBody>
          <a:bodyPr/>
          <a:lstStyle/>
          <a:p>
            <a:fld id="{F30C84A2-23CF-44F5-B813-5187ED5C7D1C}" type="datetimeFigureOut">
              <a:rPr kumimoji="0" lang="en-US" sz="1200" smtClean="0">
                <a:solidFill>
                  <a:schemeClr val="tx2"/>
                </a:solidFill>
              </a:rPr>
              <a:pPr/>
              <a:t>1/28/2022</a:t>
            </a:fld>
            <a:endParaRPr kumimoji="0" lang="en-US"/>
          </a:p>
        </p:txBody>
      </p:sp>
      <p:sp>
        <p:nvSpPr>
          <p:cNvPr id="10" name="Rectangle 9"/>
          <p:cNvSpPr>
            <a:spLocks noGrp="1"/>
          </p:cNvSpPr>
          <p:nvPr>
            <p:ph type="ftr" sz="quarter" idx="18"/>
          </p:nvPr>
        </p:nvSpPr>
        <p:spPr/>
        <p:txBody>
          <a:bodyPr/>
          <a:lstStyle/>
          <a:p>
            <a:r>
              <a:rPr lang="en-US" dirty="0"/>
              <a:t>Add a footer</a:t>
            </a:r>
          </a:p>
        </p:txBody>
      </p:sp>
      <p:sp>
        <p:nvSpPr>
          <p:cNvPr id="9" name="Rectangle 8"/>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3" name="Rectangle 5"/>
          <p:cNvSpPr>
            <a:spLocks noGrp="1"/>
          </p:cNvSpPr>
          <p:nvPr>
            <p:ph type="body" idx="1"/>
          </p:nvPr>
        </p:nvSpPr>
        <p:spPr>
          <a:xfrm>
            <a:off x="609600" y="1600201"/>
            <a:ext cx="10972800" cy="4525963"/>
          </a:xfrm>
          <a:prstGeom prst="rect">
            <a:avLst/>
          </a:prstGeom>
        </p:spPr>
        <p:txBody>
          <a:bodyPr>
            <a:normAutofit/>
          </a:bodyPr>
          <a:lstStyle/>
          <a:p>
            <a:pPr lvl="0" eaLnBrk="1" latinLnBrk="1" hangingPunct="1"/>
            <a:r>
              <a:rPr kumimoji="0" lang="en-US"/>
              <a:t>Click to edit Master text styles</a:t>
            </a:r>
          </a:p>
          <a:p>
            <a:pPr lvl="1" eaLnBrk="1" latinLnBrk="1" hangingPunct="1"/>
            <a:r>
              <a:rPr kumimoji="0" lang="en-US"/>
              <a:t>Second level</a:t>
            </a:r>
          </a:p>
          <a:p>
            <a:pPr lvl="2" eaLnBrk="1" latinLnBrk="1" hangingPunct="1"/>
            <a:r>
              <a:rPr kumimoji="0" lang="en-US"/>
              <a:t>Third level</a:t>
            </a:r>
          </a:p>
          <a:p>
            <a:pPr lvl="3" eaLnBrk="1" latinLnBrk="1" hangingPunct="1"/>
            <a:r>
              <a:rPr kumimoji="0" lang="en-US"/>
              <a:t>Fourth level</a:t>
            </a:r>
          </a:p>
          <a:p>
            <a:pPr lvl="4" eaLnBrk="1" latinLnBrk="1" hangingPunct="1"/>
            <a:r>
              <a:rPr kumimoji="0" lang="en-US"/>
              <a:t>Fifth level</a:t>
            </a:r>
            <a:endParaRPr kumimoji="0" lang="en-US" dirty="0"/>
          </a:p>
        </p:txBody>
      </p:sp>
      <p:sp>
        <p:nvSpPr>
          <p:cNvPr id="29" name="Rectangle 3"/>
          <p:cNvSpPr>
            <a:spLocks noGrp="1"/>
          </p:cNvSpPr>
          <p:nvPr>
            <p:ph type="dt" sz="half" idx="2"/>
          </p:nvPr>
        </p:nvSpPr>
        <p:spPr>
          <a:xfrm>
            <a:off x="88900" y="6559361"/>
            <a:ext cx="3251200" cy="244475"/>
          </a:xfrm>
          <a:prstGeom prst="rect">
            <a:avLst/>
          </a:prstGeom>
        </p:spPr>
        <p:txBody>
          <a:bodyPr anchor="b"/>
          <a:lstStyle>
            <a:lvl1pPr eaLnBrk="1" latinLnBrk="0" hangingPunct="1">
              <a:defRPr kumimoji="0" sz="1200">
                <a:solidFill>
                  <a:schemeClr val="tx2"/>
                </a:solidFill>
              </a:defRPr>
            </a:lvl1pPr>
            <a:extLst/>
          </a:lstStyle>
          <a:p>
            <a:fld id="{F30C84A2-23CF-44F5-B813-5187ED5C7D1C}" type="datetimeFigureOut">
              <a:rPr kumimoji="0" lang="en-US" sz="1200" smtClean="0">
                <a:solidFill>
                  <a:schemeClr val="tx2"/>
                </a:solidFill>
              </a:rPr>
              <a:pPr/>
              <a:t>1/28/2022</a:t>
            </a:fld>
            <a:endParaRPr kumimoji="0" lang="en-US" sz="1200" dirty="0">
              <a:solidFill>
                <a:schemeClr val="tx2"/>
              </a:solidFill>
            </a:endParaRPr>
          </a:p>
        </p:txBody>
      </p:sp>
      <p:sp>
        <p:nvSpPr>
          <p:cNvPr id="20" name="Rectangle 25"/>
          <p:cNvSpPr>
            <a:spLocks noGrp="1"/>
          </p:cNvSpPr>
          <p:nvPr>
            <p:ph type="ftr" sz="quarter" idx="3"/>
          </p:nvPr>
        </p:nvSpPr>
        <p:spPr>
          <a:xfrm>
            <a:off x="3994204" y="6558153"/>
            <a:ext cx="6197600" cy="246888"/>
          </a:xfrm>
          <a:prstGeom prst="rect">
            <a:avLst/>
          </a:prstGeom>
        </p:spPr>
        <p:txBody>
          <a:bodyPr anchor="b"/>
          <a:lstStyle>
            <a:lvl1pPr algn="ctr" eaLnBrk="1" latinLnBrk="0" hangingPunct="1">
              <a:defRPr kumimoji="0" sz="1200">
                <a:solidFill>
                  <a:schemeClr val="tx2"/>
                </a:solidFill>
              </a:defRPr>
            </a:lvl1pPr>
            <a:extLst/>
          </a:lstStyle>
          <a:p>
            <a:r>
              <a:rPr lang="en-US" dirty="0"/>
              <a:t>Add a footer</a:t>
            </a:r>
          </a:p>
        </p:txBody>
      </p:sp>
      <p:sp>
        <p:nvSpPr>
          <p:cNvPr id="23" name="Rectangle 16"/>
          <p:cNvSpPr>
            <a:spLocks noGrp="1"/>
          </p:cNvSpPr>
          <p:nvPr>
            <p:ph type="sldNum" sz="quarter" idx="4"/>
          </p:nvPr>
        </p:nvSpPr>
        <p:spPr>
          <a:xfrm>
            <a:off x="10896600" y="6559361"/>
            <a:ext cx="1219200" cy="244475"/>
          </a:xfrm>
          <a:prstGeom prst="rect">
            <a:avLst/>
          </a:prstGeom>
        </p:spPr>
        <p:txBody>
          <a:bodyPr/>
          <a:lstStyle>
            <a:lvl1pPr algn="r" eaLnBrk="1" latinLnBrk="0" hangingPunct="1">
              <a:defRPr kumimoji="0" sz="1200">
                <a:solidFill>
                  <a:schemeClr val="tx2"/>
                </a:solidFill>
              </a:defRPr>
            </a:lvl1pPr>
            <a:extLst/>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xStyles>
    <p:title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p:titleStyle>
    <p:body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2" y="4648200"/>
            <a:ext cx="11064647" cy="1066800"/>
          </a:xfrm>
        </p:spPr>
        <p:txBody>
          <a:bodyPr/>
          <a:lstStyle/>
          <a:p>
            <a:r>
              <a:rPr lang="en-US" sz="6600" dirty="0"/>
              <a:t>The great Switch</a:t>
            </a:r>
          </a:p>
        </p:txBody>
      </p:sp>
      <p:pic>
        <p:nvPicPr>
          <p:cNvPr id="10" name="Picture Placeholder 9">
            <a:extLst>
              <a:ext uri="{FF2B5EF4-FFF2-40B4-BE49-F238E27FC236}">
                <a16:creationId xmlns:a16="http://schemas.microsoft.com/office/drawing/2014/main" id="{B4C771A2-2B75-4962-9485-BF602E720343}"/>
              </a:ext>
            </a:extLst>
          </p:cNvPr>
          <p:cNvPicPr>
            <a:picLocks noGrp="1" noChangeAspect="1"/>
          </p:cNvPicPr>
          <p:nvPr>
            <p:ph type="pic" sz="quarter" idx="11"/>
          </p:nvPr>
        </p:nvPicPr>
        <p:blipFill rotWithShape="1">
          <a:blip r:embed="rId3"/>
          <a:srcRect l="6551" r="6551"/>
          <a:stretch/>
        </p:blipFill>
        <p:spPr>
          <a:xfrm>
            <a:off x="7112000" y="1600200"/>
            <a:ext cx="4064000" cy="3048000"/>
          </a:xfr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400" dirty="0"/>
              <a:t>ISAIAH 2:17-18</a:t>
            </a:r>
          </a:p>
        </p:txBody>
      </p:sp>
      <p:sp>
        <p:nvSpPr>
          <p:cNvPr id="3" name="Rectangle 2"/>
          <p:cNvSpPr>
            <a:spLocks noGrp="1"/>
          </p:cNvSpPr>
          <p:nvPr>
            <p:ph type="body" sz="quarter" idx="11"/>
          </p:nvPr>
        </p:nvSpPr>
        <p:spPr>
          <a:xfrm>
            <a:off x="533400" y="1219200"/>
            <a:ext cx="11150600" cy="5410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txBody>
          <a:bodyPr anchor="ctr"/>
          <a:lstStyle/>
          <a:p>
            <a:pPr marL="457200" marR="457200" rtl="0">
              <a:spcBef>
                <a:spcPts val="0"/>
              </a:spcBef>
              <a:spcAft>
                <a:spcPts val="0"/>
              </a:spcAft>
            </a:pPr>
            <a:r>
              <a:rPr lang="en-US" sz="4400" b="0" i="0" u="none" strike="noStrike" dirty="0">
                <a:effectLst/>
                <a:latin typeface="Times New Roman" panose="02020603050405020304" pitchFamily="18" charset="0"/>
              </a:rPr>
              <a:t>Isaiah 2:17 The loftiness of man shall be bowed down, And the haughtiness of men shall be brought low; The LORD alone will be exalted in that day,</a:t>
            </a:r>
            <a:endParaRPr lang="en-US" sz="4400" b="0" dirty="0">
              <a:effectLst/>
            </a:endParaRPr>
          </a:p>
          <a:p>
            <a:pPr marL="457200" marR="457200" rtl="0">
              <a:spcBef>
                <a:spcPts val="0"/>
              </a:spcBef>
              <a:spcAft>
                <a:spcPts val="0"/>
              </a:spcAft>
            </a:pPr>
            <a:r>
              <a:rPr lang="en-US" sz="4400" b="0" i="0" u="none" strike="noStrike" dirty="0">
                <a:effectLst/>
                <a:latin typeface="Times New Roman" panose="02020603050405020304" pitchFamily="18" charset="0"/>
              </a:rPr>
              <a:t> 18 But the idols He shall </a:t>
            </a:r>
            <a:r>
              <a:rPr lang="en-US" sz="4400" b="1" i="1" u="sng" strike="noStrike" dirty="0">
                <a:solidFill>
                  <a:srgbClr val="FFC000"/>
                </a:solidFill>
                <a:effectLst/>
                <a:latin typeface="Times New Roman" panose="02020603050405020304" pitchFamily="18" charset="0"/>
              </a:rPr>
              <a:t>utterly abolish</a:t>
            </a:r>
            <a:r>
              <a:rPr lang="en-US" sz="4400" b="0" i="0" u="none" strike="noStrike" dirty="0">
                <a:effectLst/>
                <a:latin typeface="Times New Roman" panose="02020603050405020304" pitchFamily="18" charset="0"/>
              </a:rPr>
              <a:t>.</a:t>
            </a:r>
            <a:endParaRPr lang="en-US" sz="4400" b="0" dirty="0">
              <a:effectLst/>
            </a:endParaRPr>
          </a:p>
        </p:txBody>
      </p:sp>
    </p:spTree>
    <p:extLst>
      <p:ext uri="{BB962C8B-B14F-4D97-AF65-F5344CB8AC3E}">
        <p14:creationId xmlns:p14="http://schemas.microsoft.com/office/powerpoint/2010/main" val="289186018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092C45D-90BE-45D4-B05B-20A30B02349F}"/>
              </a:ext>
            </a:extLst>
          </p:cNvPr>
          <p:cNvSpPr/>
          <p:nvPr/>
        </p:nvSpPr>
        <p:spPr>
          <a:xfrm>
            <a:off x="650240" y="302504"/>
            <a:ext cx="6096000" cy="6098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Autofit/>
          </a:bodyPr>
          <a:lstStyle/>
          <a:p>
            <a:r>
              <a:rPr lang="en-US" sz="4400" dirty="0"/>
              <a:t>The Gospel of the Kingdom</a:t>
            </a:r>
          </a:p>
        </p:txBody>
      </p:sp>
      <p:sp>
        <p:nvSpPr>
          <p:cNvPr id="14" name="Picture Placeholder 13">
            <a:extLst>
              <a:ext uri="{FF2B5EF4-FFF2-40B4-BE49-F238E27FC236}">
                <a16:creationId xmlns:a16="http://schemas.microsoft.com/office/drawing/2014/main" id="{19E424ED-B7A9-40D2-B811-AD12B5EB0872}"/>
              </a:ext>
            </a:extLst>
          </p:cNvPr>
          <p:cNvSpPr>
            <a:spLocks noGrp="1"/>
          </p:cNvSpPr>
          <p:nvPr>
            <p:ph type="pic" sz="quarter" idx="10"/>
          </p:nvPr>
        </p:nvSpPr>
        <p:spPr/>
      </p:sp>
      <p:pic>
        <p:nvPicPr>
          <p:cNvPr id="20" name="Picture 19">
            <a:extLst>
              <a:ext uri="{FF2B5EF4-FFF2-40B4-BE49-F238E27FC236}">
                <a16:creationId xmlns:a16="http://schemas.microsoft.com/office/drawing/2014/main" id="{A7888746-7734-4C67-A960-4CBEF1871038}"/>
              </a:ext>
            </a:extLst>
          </p:cNvPr>
          <p:cNvPicPr>
            <a:picLocks noChangeAspect="1"/>
          </p:cNvPicPr>
          <p:nvPr/>
        </p:nvPicPr>
        <p:blipFill>
          <a:blip r:embed="rId3"/>
          <a:stretch>
            <a:fillRect/>
          </a:stretch>
        </p:blipFill>
        <p:spPr>
          <a:xfrm>
            <a:off x="1524000" y="265629"/>
            <a:ext cx="4267200" cy="6135171"/>
          </a:xfrm>
          <a:prstGeom prst="rect">
            <a:avLst/>
          </a:prstGeom>
        </p:spPr>
      </p:pic>
    </p:spTree>
    <p:extLst>
      <p:ext uri="{BB962C8B-B14F-4D97-AF65-F5344CB8AC3E}">
        <p14:creationId xmlns:p14="http://schemas.microsoft.com/office/powerpoint/2010/main" val="12643898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400" dirty="0"/>
              <a:t>Matt 24:3-5</a:t>
            </a:r>
          </a:p>
        </p:txBody>
      </p:sp>
      <p:sp>
        <p:nvSpPr>
          <p:cNvPr id="3" name="Rectangle 2"/>
          <p:cNvSpPr>
            <a:spLocks noGrp="1"/>
          </p:cNvSpPr>
          <p:nvPr>
            <p:ph type="body" sz="quarter" idx="11"/>
          </p:nvPr>
        </p:nvSpPr>
        <p:spPr>
          <a:xfrm>
            <a:off x="533400" y="1219200"/>
            <a:ext cx="11150600" cy="4724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txBody>
          <a:bodyPr anchor="ctr"/>
          <a:lstStyle/>
          <a:p>
            <a:pPr marL="457200" marR="457200" rtl="0">
              <a:spcBef>
                <a:spcPts val="0"/>
              </a:spcBef>
              <a:spcAft>
                <a:spcPts val="0"/>
              </a:spcAft>
            </a:pPr>
            <a:r>
              <a:rPr lang="en-US" sz="3200" b="0" i="0" u="none" strike="noStrike" dirty="0">
                <a:effectLst/>
                <a:latin typeface="Times New Roman" panose="02020603050405020304" pitchFamily="18" charset="0"/>
              </a:rPr>
              <a:t>Matt 24:3 Now as He sat on the Mount of Olives, the disciples came to Him privately, saying, "Tell us, when will these things be? And what will be the sign of Your coming, and of the end of the age?"</a:t>
            </a:r>
            <a:endParaRPr lang="en-US" sz="3200" b="0" dirty="0">
              <a:effectLst/>
            </a:endParaRPr>
          </a:p>
          <a:p>
            <a:pPr marL="457200" marR="457200" rtl="0">
              <a:spcBef>
                <a:spcPts val="0"/>
              </a:spcBef>
              <a:spcAft>
                <a:spcPts val="0"/>
              </a:spcAft>
            </a:pPr>
            <a:r>
              <a:rPr lang="en-US" sz="3200" b="0" i="0" u="none" strike="noStrike" dirty="0">
                <a:effectLst/>
                <a:latin typeface="Times New Roman" panose="02020603050405020304" pitchFamily="18" charset="0"/>
              </a:rPr>
              <a:t> 4 And Jesus answered and said to them: "</a:t>
            </a:r>
            <a:r>
              <a:rPr lang="en-US" sz="3200" b="1" i="1" u="sng" strike="noStrike" dirty="0">
                <a:solidFill>
                  <a:srgbClr val="FFC000"/>
                </a:solidFill>
                <a:effectLst/>
                <a:latin typeface="Times New Roman" panose="02020603050405020304" pitchFamily="18" charset="0"/>
              </a:rPr>
              <a:t>Take heed that no one deceives you</a:t>
            </a:r>
            <a:r>
              <a:rPr lang="en-US" sz="3200" b="0" i="0" u="none" strike="noStrike" dirty="0">
                <a:effectLst/>
                <a:latin typeface="Times New Roman" panose="02020603050405020304" pitchFamily="18" charset="0"/>
              </a:rPr>
              <a:t>.</a:t>
            </a:r>
            <a:endParaRPr lang="en-US" sz="3200" b="0" dirty="0">
              <a:effectLst/>
            </a:endParaRPr>
          </a:p>
          <a:p>
            <a:pPr marL="457200" marR="457200" rtl="0">
              <a:spcBef>
                <a:spcPts val="0"/>
              </a:spcBef>
              <a:spcAft>
                <a:spcPts val="0"/>
              </a:spcAft>
            </a:pPr>
            <a:r>
              <a:rPr lang="en-US" sz="3200" b="0" i="0" u="none" strike="noStrike" dirty="0">
                <a:effectLst/>
                <a:latin typeface="Times New Roman" panose="02020603050405020304" pitchFamily="18" charset="0"/>
              </a:rPr>
              <a:t> 5 "For many will come in My name, saying, </a:t>
            </a:r>
            <a:r>
              <a:rPr lang="en-US" sz="3200" b="1" i="1" u="sng" strike="noStrike" dirty="0">
                <a:solidFill>
                  <a:srgbClr val="FFC000"/>
                </a:solidFill>
                <a:effectLst/>
                <a:latin typeface="Times New Roman" panose="02020603050405020304" pitchFamily="18" charset="0"/>
              </a:rPr>
              <a:t>'I am the Christ</a:t>
            </a:r>
            <a:r>
              <a:rPr lang="en-US" sz="3200" b="0" i="0" u="sng" strike="noStrike" dirty="0">
                <a:solidFill>
                  <a:srgbClr val="FFC000"/>
                </a:solidFill>
                <a:effectLst/>
                <a:latin typeface="Times New Roman" panose="02020603050405020304" pitchFamily="18" charset="0"/>
              </a:rPr>
              <a:t>,</a:t>
            </a:r>
            <a:r>
              <a:rPr lang="en-US" sz="3200" b="0" i="0" u="none" strike="noStrike" dirty="0">
                <a:effectLst/>
                <a:latin typeface="Times New Roman" panose="02020603050405020304" pitchFamily="18" charset="0"/>
              </a:rPr>
              <a:t>' and will </a:t>
            </a:r>
            <a:r>
              <a:rPr lang="en-US" sz="3200" b="1" i="1" u="sng" dirty="0">
                <a:solidFill>
                  <a:srgbClr val="FFC000"/>
                </a:solidFill>
                <a:latin typeface="Times New Roman" panose="02020603050405020304" pitchFamily="18" charset="0"/>
              </a:rPr>
              <a:t>deceive</a:t>
            </a:r>
            <a:r>
              <a:rPr lang="en-US" sz="3200" b="0" i="0" u="none" strike="noStrike" dirty="0">
                <a:effectLst/>
                <a:latin typeface="Times New Roman" panose="02020603050405020304" pitchFamily="18" charset="0"/>
              </a:rPr>
              <a:t> many.</a:t>
            </a:r>
            <a:endParaRPr lang="en-US" sz="3200" b="0" dirty="0">
              <a:effectLst/>
            </a:endParaRPr>
          </a:p>
        </p:txBody>
      </p:sp>
    </p:spTree>
    <p:extLst>
      <p:ext uri="{BB962C8B-B14F-4D97-AF65-F5344CB8AC3E}">
        <p14:creationId xmlns:p14="http://schemas.microsoft.com/office/powerpoint/2010/main" val="21786070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400" dirty="0"/>
              <a:t>Matt 24:21</a:t>
            </a:r>
          </a:p>
        </p:txBody>
      </p:sp>
      <p:sp>
        <p:nvSpPr>
          <p:cNvPr id="3" name="Rectangle 2"/>
          <p:cNvSpPr>
            <a:spLocks noGrp="1"/>
          </p:cNvSpPr>
          <p:nvPr>
            <p:ph type="body" sz="quarter" idx="11"/>
          </p:nvPr>
        </p:nvSpPr>
        <p:spPr>
          <a:xfrm>
            <a:off x="533400" y="1219200"/>
            <a:ext cx="11150600" cy="5410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txBody>
          <a:bodyPr anchor="ctr"/>
          <a:lstStyle/>
          <a:p>
            <a:pPr marL="457200" marR="457200" rtl="0">
              <a:spcBef>
                <a:spcPts val="0"/>
              </a:spcBef>
              <a:spcAft>
                <a:spcPts val="0"/>
              </a:spcAft>
            </a:pPr>
            <a:r>
              <a:rPr lang="en-US" sz="3200" b="0" i="0" u="none" strike="noStrike" dirty="0">
                <a:effectLst/>
                <a:latin typeface="Times New Roman" panose="02020603050405020304" pitchFamily="18" charset="0"/>
              </a:rPr>
              <a:t>Matt 24:21 "For then there will be great tribulation, such as has not been since the beginning of the world until this time, no, nor ever shall be.</a:t>
            </a:r>
            <a:endParaRPr lang="en-US" sz="3200" b="0" dirty="0">
              <a:effectLst/>
            </a:endParaRPr>
          </a:p>
          <a:p>
            <a:pPr marL="457200" marR="457200" rtl="0">
              <a:spcBef>
                <a:spcPts val="0"/>
              </a:spcBef>
              <a:spcAft>
                <a:spcPts val="0"/>
              </a:spcAft>
            </a:pPr>
            <a:r>
              <a:rPr lang="en-US" sz="3200" b="0" i="0" u="none" strike="noStrike" dirty="0">
                <a:effectLst/>
                <a:latin typeface="Times New Roman" panose="02020603050405020304" pitchFamily="18" charset="0"/>
              </a:rPr>
              <a:t> 22 "And unless those days were shortened, no flesh would be saved; but for the elect's sake those days will be shortened.</a:t>
            </a:r>
            <a:endParaRPr lang="en-US" sz="3200" b="0" dirty="0">
              <a:effectLst/>
            </a:endParaRPr>
          </a:p>
          <a:p>
            <a:pPr marL="457200" marR="457200" rtl="0">
              <a:spcBef>
                <a:spcPts val="0"/>
              </a:spcBef>
              <a:spcAft>
                <a:spcPts val="0"/>
              </a:spcAft>
            </a:pPr>
            <a:r>
              <a:rPr lang="en-US" sz="3200" b="0" i="0" u="none" strike="noStrike" dirty="0">
                <a:effectLst/>
                <a:latin typeface="Times New Roman" panose="02020603050405020304" pitchFamily="18" charset="0"/>
              </a:rPr>
              <a:t> 23 "Then if anyone says to you, 'Look, here is the Christ!' or 'There!' do not believe it.</a:t>
            </a:r>
            <a:endParaRPr lang="en-US" sz="3200" b="0" dirty="0">
              <a:effectLst/>
            </a:endParaRPr>
          </a:p>
          <a:p>
            <a:pPr marL="457200" marR="457200" rtl="0">
              <a:spcBef>
                <a:spcPts val="0"/>
              </a:spcBef>
              <a:spcAft>
                <a:spcPts val="0"/>
              </a:spcAft>
            </a:pPr>
            <a:r>
              <a:rPr lang="en-US" sz="3200" b="0" i="0" u="none" strike="noStrike" dirty="0">
                <a:effectLst/>
                <a:latin typeface="Times New Roman" panose="02020603050405020304" pitchFamily="18" charset="0"/>
              </a:rPr>
              <a:t> 24 "For </a:t>
            </a:r>
            <a:r>
              <a:rPr lang="en-US" sz="3200" b="1" i="1" u="sng" strike="noStrike" dirty="0">
                <a:solidFill>
                  <a:srgbClr val="FFC000"/>
                </a:solidFill>
                <a:effectLst/>
                <a:latin typeface="Times New Roman" panose="02020603050405020304" pitchFamily="18" charset="0"/>
              </a:rPr>
              <a:t>false </a:t>
            </a:r>
            <a:r>
              <a:rPr lang="en-US" sz="3200" b="1" i="1" u="sng" strike="noStrike" dirty="0" err="1">
                <a:solidFill>
                  <a:srgbClr val="FFC000"/>
                </a:solidFill>
                <a:effectLst/>
                <a:latin typeface="Times New Roman" panose="02020603050405020304" pitchFamily="18" charset="0"/>
              </a:rPr>
              <a:t>christs</a:t>
            </a:r>
            <a:r>
              <a:rPr lang="en-US" sz="3200" b="1" i="1" u="sng" strike="noStrike" dirty="0">
                <a:solidFill>
                  <a:srgbClr val="FFC000"/>
                </a:solidFill>
                <a:effectLst/>
                <a:latin typeface="Times New Roman" panose="02020603050405020304" pitchFamily="18" charset="0"/>
              </a:rPr>
              <a:t> and false prophets </a:t>
            </a:r>
            <a:r>
              <a:rPr lang="en-US" sz="3200" b="0" i="0" u="none" strike="noStrike" dirty="0">
                <a:effectLst/>
                <a:latin typeface="Times New Roman" panose="02020603050405020304" pitchFamily="18" charset="0"/>
              </a:rPr>
              <a:t>will rise and show great signs and wonders to </a:t>
            </a:r>
            <a:r>
              <a:rPr lang="en-US" sz="3200" b="1" i="1" u="sng" dirty="0">
                <a:solidFill>
                  <a:srgbClr val="FFC000"/>
                </a:solidFill>
                <a:latin typeface="Times New Roman" panose="02020603050405020304" pitchFamily="18" charset="0"/>
              </a:rPr>
              <a:t>deceive</a:t>
            </a:r>
            <a:r>
              <a:rPr lang="en-US" sz="3200" b="0" i="0" u="none" strike="noStrike" dirty="0">
                <a:effectLst/>
                <a:latin typeface="Times New Roman" panose="02020603050405020304" pitchFamily="18" charset="0"/>
              </a:rPr>
              <a:t>, if possible, even the elect.</a:t>
            </a:r>
            <a:endParaRPr lang="en-US" sz="3200" b="0" dirty="0">
              <a:effectLst/>
            </a:endParaRPr>
          </a:p>
        </p:txBody>
      </p:sp>
    </p:spTree>
    <p:extLst>
      <p:ext uri="{BB962C8B-B14F-4D97-AF65-F5344CB8AC3E}">
        <p14:creationId xmlns:p14="http://schemas.microsoft.com/office/powerpoint/2010/main" val="18300089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400" dirty="0" err="1"/>
              <a:t>Hallgrimsk-irkja</a:t>
            </a:r>
            <a:endParaRPr lang="en-US" sz="4400" dirty="0"/>
          </a:p>
        </p:txBody>
      </p:sp>
      <p:pic>
        <p:nvPicPr>
          <p:cNvPr id="1028" name="Picture 4" descr="Hallgrímskirkja Iceland - Religion in Iceland">
            <a:extLst>
              <a:ext uri="{FF2B5EF4-FFF2-40B4-BE49-F238E27FC236}">
                <a16:creationId xmlns:a16="http://schemas.microsoft.com/office/drawing/2014/main" id="{524C5695-28E2-4475-B2EC-89C72CF9E1D6}"/>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6569" r="1656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0DBD7537-00D1-47A1-9154-939C939BCDE6}"/>
              </a:ext>
            </a:extLst>
          </p:cNvPr>
          <p:cNvSpPr>
            <a:spLocks noGrp="1"/>
          </p:cNvSpPr>
          <p:nvPr>
            <p:ph type="body" sz="quarter" idx="11"/>
          </p:nvPr>
        </p:nvSpPr>
        <p:spPr/>
        <p:txBody>
          <a:bodyPr/>
          <a:lstStyle/>
          <a:p>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D5DD757-4FEA-4746-8A57-48E7759FA80A}"/>
              </a:ext>
            </a:extLst>
          </p:cNvPr>
          <p:cNvPicPr>
            <a:picLocks noChangeAspect="1"/>
          </p:cNvPicPr>
          <p:nvPr/>
        </p:nvPicPr>
        <p:blipFill>
          <a:blip r:embed="rId3"/>
          <a:stretch>
            <a:fillRect/>
          </a:stretch>
        </p:blipFill>
        <p:spPr>
          <a:xfrm>
            <a:off x="6384774" y="3588066"/>
            <a:ext cx="4724403" cy="2805114"/>
          </a:xfrm>
          <a:prstGeom prst="rect">
            <a:avLst/>
          </a:prstGeom>
          <a:ln w="38100">
            <a:solidFill>
              <a:schemeClr val="tx1">
                <a:lumMod val="95000"/>
              </a:schemeClr>
            </a:solidFill>
          </a:ln>
        </p:spPr>
      </p:pic>
      <p:pic>
        <p:nvPicPr>
          <p:cNvPr id="14" name="Picture 13">
            <a:extLst>
              <a:ext uri="{FF2B5EF4-FFF2-40B4-BE49-F238E27FC236}">
                <a16:creationId xmlns:a16="http://schemas.microsoft.com/office/drawing/2014/main" id="{6914B491-BA30-499F-8E27-5519AE8C26AB}"/>
              </a:ext>
            </a:extLst>
          </p:cNvPr>
          <p:cNvPicPr>
            <a:picLocks noChangeAspect="1"/>
          </p:cNvPicPr>
          <p:nvPr/>
        </p:nvPicPr>
        <p:blipFill>
          <a:blip r:embed="rId4"/>
          <a:stretch>
            <a:fillRect/>
          </a:stretch>
        </p:blipFill>
        <p:spPr>
          <a:xfrm>
            <a:off x="685800" y="1971675"/>
            <a:ext cx="3362325" cy="4200525"/>
          </a:xfrm>
          <a:prstGeom prst="rect">
            <a:avLst/>
          </a:prstGeom>
          <a:ln w="38100">
            <a:solidFill>
              <a:schemeClr val="tx1">
                <a:lumMod val="95000"/>
              </a:schemeClr>
            </a:solidFill>
          </a:ln>
        </p:spPr>
      </p:pic>
      <p:pic>
        <p:nvPicPr>
          <p:cNvPr id="12" name="Picture 11">
            <a:extLst>
              <a:ext uri="{FF2B5EF4-FFF2-40B4-BE49-F238E27FC236}">
                <a16:creationId xmlns:a16="http://schemas.microsoft.com/office/drawing/2014/main" id="{D36EAE3E-EB4B-4A3F-9FA0-6998BBC1306D}"/>
              </a:ext>
            </a:extLst>
          </p:cNvPr>
          <p:cNvPicPr>
            <a:picLocks noChangeAspect="1"/>
          </p:cNvPicPr>
          <p:nvPr/>
        </p:nvPicPr>
        <p:blipFill>
          <a:blip r:embed="rId5"/>
          <a:stretch>
            <a:fillRect/>
          </a:stretch>
        </p:blipFill>
        <p:spPr>
          <a:xfrm>
            <a:off x="4343400" y="457200"/>
            <a:ext cx="4029408" cy="3448051"/>
          </a:xfrm>
          <a:prstGeom prst="rect">
            <a:avLst/>
          </a:prstGeom>
          <a:ln w="38100">
            <a:solidFill>
              <a:schemeClr val="tx1">
                <a:lumMod val="95000"/>
              </a:schemeClr>
            </a:solidFill>
          </a:ln>
        </p:spPr>
      </p:pic>
    </p:spTree>
    <p:extLst>
      <p:ext uri="{BB962C8B-B14F-4D97-AF65-F5344CB8AC3E}">
        <p14:creationId xmlns:p14="http://schemas.microsoft.com/office/powerpoint/2010/main" val="5641273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72200" y="228600"/>
            <a:ext cx="5511800" cy="685800"/>
          </a:xfrm>
        </p:spPr>
        <p:txBody>
          <a:bodyPr>
            <a:noAutofit/>
          </a:bodyPr>
          <a:lstStyle/>
          <a:p>
            <a:r>
              <a:rPr lang="en-US" sz="4400" dirty="0" err="1">
                <a:solidFill>
                  <a:schemeClr val="tx1"/>
                </a:solidFill>
              </a:rPr>
              <a:t>Thorgeir</a:t>
            </a:r>
            <a:br>
              <a:rPr lang="en-US" sz="4400" dirty="0">
                <a:solidFill>
                  <a:schemeClr val="tx1"/>
                </a:solidFill>
              </a:rPr>
            </a:br>
            <a:r>
              <a:rPr lang="en-US" sz="4400" b="0" i="0" dirty="0" err="1">
                <a:solidFill>
                  <a:schemeClr val="tx1"/>
                </a:solidFill>
                <a:effectLst/>
                <a:latin typeface="Linux Libertine"/>
              </a:rPr>
              <a:t>Ljosvetningagodi</a:t>
            </a:r>
            <a:br>
              <a:rPr lang="en-US" sz="4400" b="0" i="0" dirty="0">
                <a:solidFill>
                  <a:schemeClr val="tx1"/>
                </a:solidFill>
                <a:effectLst/>
                <a:latin typeface="Linux Libertine"/>
              </a:rPr>
            </a:br>
            <a:r>
              <a:rPr lang="en-US" sz="4400" dirty="0" err="1">
                <a:solidFill>
                  <a:schemeClr val="tx1"/>
                </a:solidFill>
              </a:rPr>
              <a:t>Thorkelsson</a:t>
            </a:r>
            <a:endParaRPr lang="en-US" sz="4400" dirty="0">
              <a:solidFill>
                <a:schemeClr val="tx1"/>
              </a:solidFill>
            </a:endParaRPr>
          </a:p>
        </p:txBody>
      </p:sp>
      <p:pic>
        <p:nvPicPr>
          <p:cNvPr id="2050" name="Picture 2">
            <a:extLst>
              <a:ext uri="{FF2B5EF4-FFF2-40B4-BE49-F238E27FC236}">
                <a16:creationId xmlns:a16="http://schemas.microsoft.com/office/drawing/2014/main" id="{FAB689B5-E82A-41EE-8E64-A92792933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BA8B415-6E11-44D5-B832-9EE8B8C75ED8}"/>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28" b="128"/>
          <a:stretch>
            <a:fillRect/>
          </a:stretch>
        </p:blipFill>
        <p:spPr bwMode="auto">
          <a:xfrm>
            <a:off x="559167" y="233241"/>
            <a:ext cx="4984383" cy="6172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9AFF3ED-86DE-4C22-B4D6-A232A064241E}"/>
              </a:ext>
            </a:extLst>
          </p:cNvPr>
          <p:cNvPicPr>
            <a:picLocks noChangeAspect="1"/>
          </p:cNvPicPr>
          <p:nvPr/>
        </p:nvPicPr>
        <p:blipFill>
          <a:blip r:embed="rId4"/>
          <a:stretch>
            <a:fillRect/>
          </a:stretch>
        </p:blipFill>
        <p:spPr>
          <a:xfrm>
            <a:off x="559167" y="228599"/>
            <a:ext cx="4984383" cy="6133089"/>
          </a:xfrm>
          <a:prstGeom prst="rect">
            <a:avLst/>
          </a:prstGeom>
        </p:spPr>
      </p:pic>
      <p:sp>
        <p:nvSpPr>
          <p:cNvPr id="14" name="Text Placeholder 13">
            <a:extLst>
              <a:ext uri="{FF2B5EF4-FFF2-40B4-BE49-F238E27FC236}">
                <a16:creationId xmlns:a16="http://schemas.microsoft.com/office/drawing/2014/main" id="{5EF95F30-9E70-45EF-B09A-891A07BCFAB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035079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400" dirty="0" err="1"/>
              <a:t>Godafoss</a:t>
            </a:r>
            <a:endParaRPr lang="en-US" sz="4400" dirty="0"/>
          </a:p>
        </p:txBody>
      </p:sp>
      <p:pic>
        <p:nvPicPr>
          <p:cNvPr id="20" name="Picture Placeholder 19">
            <a:extLst>
              <a:ext uri="{FF2B5EF4-FFF2-40B4-BE49-F238E27FC236}">
                <a16:creationId xmlns:a16="http://schemas.microsoft.com/office/drawing/2014/main" id="{AD1F53BE-DAF2-4AD0-B0E0-C5021A196B50}"/>
              </a:ext>
            </a:extLst>
          </p:cNvPr>
          <p:cNvPicPr>
            <a:picLocks noGrp="1" noChangeAspect="1"/>
          </p:cNvPicPr>
          <p:nvPr>
            <p:ph type="pic" sz="quarter" idx="10"/>
          </p:nvPr>
        </p:nvPicPr>
        <p:blipFill rotWithShape="1">
          <a:blip r:embed="rId3"/>
          <a:srcRect l="11440" r="11440"/>
          <a:stretch/>
        </p:blipFill>
        <p:spPr>
          <a:xfrm>
            <a:off x="558800" y="193675"/>
            <a:ext cx="6188075" cy="6172200"/>
          </a:xfrm>
        </p:spPr>
      </p:pic>
      <p:sp>
        <p:nvSpPr>
          <p:cNvPr id="22" name="Text Placeholder 21">
            <a:extLst>
              <a:ext uri="{FF2B5EF4-FFF2-40B4-BE49-F238E27FC236}">
                <a16:creationId xmlns:a16="http://schemas.microsoft.com/office/drawing/2014/main" id="{BB39DD87-11B6-456F-9EC2-5B621EFD7AB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934781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400" dirty="0"/>
              <a:t>ISAIAH 2:2-4</a:t>
            </a:r>
          </a:p>
        </p:txBody>
      </p:sp>
      <p:sp>
        <p:nvSpPr>
          <p:cNvPr id="3" name="Rectangle 2"/>
          <p:cNvSpPr>
            <a:spLocks noGrp="1"/>
          </p:cNvSpPr>
          <p:nvPr>
            <p:ph type="body" sz="quarter" idx="11"/>
          </p:nvPr>
        </p:nvSpPr>
        <p:spPr>
          <a:xfrm>
            <a:off x="533400" y="1219200"/>
            <a:ext cx="11150600" cy="5410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txBody>
          <a:bodyPr anchor="ctr"/>
          <a:lstStyle/>
          <a:p>
            <a:pPr marL="457200" marR="457200" rtl="0">
              <a:spcBef>
                <a:spcPts val="0"/>
              </a:spcBef>
              <a:spcAft>
                <a:spcPts val="0"/>
              </a:spcAft>
            </a:pPr>
            <a:r>
              <a:rPr lang="en-US" sz="2800" b="0" i="0" u="none" strike="noStrike" dirty="0">
                <a:effectLst/>
                <a:latin typeface="Times New Roman" panose="02020603050405020304" pitchFamily="18" charset="0"/>
              </a:rPr>
              <a:t>Isaiah 2:2 Now it shall come to pass in the latter days That the mountain of the LORD'S house Shall be established on the top of the mountains, And shall be exalted above the hills; And </a:t>
            </a:r>
            <a:r>
              <a:rPr lang="en-US" sz="2800" b="1" i="1" u="sng" strike="noStrike" dirty="0">
                <a:solidFill>
                  <a:srgbClr val="FFC000"/>
                </a:solidFill>
                <a:effectLst/>
                <a:latin typeface="Times New Roman" panose="02020603050405020304" pitchFamily="18" charset="0"/>
              </a:rPr>
              <a:t>all nations shall flow to it</a:t>
            </a:r>
            <a:r>
              <a:rPr lang="en-US" sz="2800" b="0" i="0" u="none" strike="noStrike" dirty="0">
                <a:effectLst/>
                <a:latin typeface="Times New Roman" panose="02020603050405020304" pitchFamily="18" charset="0"/>
              </a:rPr>
              <a:t>.</a:t>
            </a:r>
            <a:endParaRPr lang="en-US" sz="2800" b="0" dirty="0">
              <a:effectLst/>
            </a:endParaRPr>
          </a:p>
          <a:p>
            <a:pPr marL="457200" marR="457200" rtl="0">
              <a:spcBef>
                <a:spcPts val="0"/>
              </a:spcBef>
              <a:spcAft>
                <a:spcPts val="0"/>
              </a:spcAft>
            </a:pPr>
            <a:r>
              <a:rPr lang="en-US" sz="2800" b="0" i="0" u="none" strike="noStrike" dirty="0">
                <a:effectLst/>
                <a:latin typeface="Times New Roman" panose="02020603050405020304" pitchFamily="18" charset="0"/>
              </a:rPr>
              <a:t> 3 Many people shall come and say, "Come, and let us go up to the mountain of the LORD, To the house of the God of Jacob; </a:t>
            </a:r>
            <a:r>
              <a:rPr lang="en-US" sz="2800" b="1" i="1" u="sng" strike="noStrike" dirty="0">
                <a:solidFill>
                  <a:srgbClr val="FFC000"/>
                </a:solidFill>
                <a:effectLst/>
                <a:latin typeface="Times New Roman" panose="02020603050405020304" pitchFamily="18" charset="0"/>
              </a:rPr>
              <a:t>He will teach us His ways, And we shall walk in His paths</a:t>
            </a:r>
            <a:r>
              <a:rPr lang="en-US" sz="2800" b="0" i="0" u="none" strike="noStrike" dirty="0">
                <a:effectLst/>
                <a:latin typeface="Times New Roman" panose="02020603050405020304" pitchFamily="18" charset="0"/>
              </a:rPr>
              <a:t>." For out of Zion shall go forth the law, And the word of the LORD from Jerusalem.</a:t>
            </a:r>
            <a:endParaRPr lang="en-US" sz="2800" b="0" dirty="0">
              <a:effectLst/>
            </a:endParaRPr>
          </a:p>
          <a:p>
            <a:pPr marL="457200" marR="457200" rtl="0">
              <a:spcBef>
                <a:spcPts val="0"/>
              </a:spcBef>
              <a:spcAft>
                <a:spcPts val="0"/>
              </a:spcAft>
            </a:pPr>
            <a:r>
              <a:rPr lang="en-US" sz="2800" b="0" i="0" u="none" strike="noStrike" dirty="0">
                <a:effectLst/>
                <a:latin typeface="Times New Roman" panose="02020603050405020304" pitchFamily="18" charset="0"/>
              </a:rPr>
              <a:t> 4 He shall judge between the nations, And rebuke many people; They shall beat their swords into plowshares, And their spears into pruning hooks; Nation shall not lift up sword against nation, Neither shall they learn war anymore.</a:t>
            </a:r>
          </a:p>
        </p:txBody>
      </p:sp>
    </p:spTree>
    <p:extLst>
      <p:ext uri="{BB962C8B-B14F-4D97-AF65-F5344CB8AC3E}">
        <p14:creationId xmlns:p14="http://schemas.microsoft.com/office/powerpoint/2010/main" val="1172584583"/>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extLst>
    <a:ext uri="{05A4C25C-085E-4340-85A3-A5531E510DB2}">
      <thm15:themeFamily xmlns:thm15="http://schemas.microsoft.com/office/thememl/2012/main" name="Classic photo album.potx" id="{C5C75FEE-4865-402C-8743-FC0AC5EE59D0}" vid="{3B00833B-0C05-4ED7-8756-B2DDB778A5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{B2AA2C19-C025-401C-8927-7DCC4A6A1526}tf16401343_win32</Template>
  <TotalTime>99</TotalTime>
  <Words>1867</Words>
  <Application>Microsoft Office PowerPoint</Application>
  <PresentationFormat>Widescreen</PresentationFormat>
  <Paragraphs>72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Century Schoolbook</vt:lpstr>
      <vt:lpstr>Linux Libertine</vt:lpstr>
      <vt:lpstr>Times New Roman</vt:lpstr>
      <vt:lpstr>ClassicPhotoAlbum</vt:lpstr>
      <vt:lpstr>The great Switch</vt:lpstr>
      <vt:lpstr>The Gospel of the Kingdom</vt:lpstr>
      <vt:lpstr>Matt 24:3-5</vt:lpstr>
      <vt:lpstr>Matt 24:21</vt:lpstr>
      <vt:lpstr>Hallgrimsk-irkja</vt:lpstr>
      <vt:lpstr>PowerPoint Presentation</vt:lpstr>
      <vt:lpstr>Thorgeir Ljosvetningagodi Thorkelsson</vt:lpstr>
      <vt:lpstr>Godafoss</vt:lpstr>
      <vt:lpstr>ISAIAH 2:2-4</vt:lpstr>
      <vt:lpstr>ISAIAH 2:17-18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Switch</dc:title>
  <dc:creator>SHERPA-LAPTOP</dc:creator>
  <cp:lastModifiedBy>Mike</cp:lastModifiedBy>
  <cp:revision>3</cp:revision>
  <dcterms:created xsi:type="dcterms:W3CDTF">2022-01-21T02:14:32Z</dcterms:created>
  <dcterms:modified xsi:type="dcterms:W3CDTF">2022-01-29T01:51:49Z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65;#zpp120;#79;#tpl120;#419;#zpp140</vt:lpwstr>
  </property>
  <property fmtid="{D5CDD505-2E9C-101B-9397-08002B2CF9AE}" pid="8" name="PolicheckCounter">
    <vt:lpwstr>0</vt:lpwstr>
  </property>
  <property fmtid="{D5CDD505-2E9C-101B-9397-08002B2CF9AE}" pid="9" name="_LCID">
    <vt:i4>1033</vt:i4>
  </property>
  <property fmtid="{D5CDD505-2E9C-101B-9397-08002B2CF9AE}" pid="10" name="_Version">
    <vt:lpwstr>12.0.4513</vt:lpwstr>
  </property>
  <property fmtid="{D5CDD505-2E9C-101B-9397-08002B2CF9AE}" pid="11" name="APTrustLevel">
    <vt:r8>1</vt:r8>
  </property>
</Properties>
</file>