
<file path=[Content_Types].xml><?xml version="1.0" encoding="utf-8"?>
<Types xmlns="http://schemas.openxmlformats.org/package/2006/content-types">
  <Default Extension="mpg" ContentType="vide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2" autoAdjust="0"/>
    <p:restoredTop sz="94660"/>
  </p:normalViewPr>
  <p:slideViewPr>
    <p:cSldViewPr>
      <p:cViewPr>
        <p:scale>
          <a:sx n="119" d="100"/>
          <a:sy n="119" d="100"/>
        </p:scale>
        <p:origin x="-1404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E1FE05D7-0E5A-41CE-AD1D-15C623218DD0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F04887-FF95-48EF-A910-C4DFD2EABAEC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E05D7-0E5A-41CE-AD1D-15C623218DD0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4887-FF95-48EF-A910-C4DFD2EABA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E05D7-0E5A-41CE-AD1D-15C623218DD0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4887-FF95-48EF-A910-C4DFD2EABAE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1FE05D7-0E5A-41CE-AD1D-15C623218DD0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5F04887-FF95-48EF-A910-C4DFD2EABAE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E05D7-0E5A-41CE-AD1D-15C623218DD0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F04887-FF95-48EF-A910-C4DFD2EABAE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1FE05D7-0E5A-41CE-AD1D-15C623218DD0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5F04887-FF95-48EF-A910-C4DFD2EABAE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1FE05D7-0E5A-41CE-AD1D-15C623218DD0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5F04887-FF95-48EF-A910-C4DFD2EABAE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E05D7-0E5A-41CE-AD1D-15C623218DD0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F04887-FF95-48EF-A910-C4DFD2EABAE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E05D7-0E5A-41CE-AD1D-15C623218DD0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F04887-FF95-48EF-A910-C4DFD2EABAE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1FE05D7-0E5A-41CE-AD1D-15C623218DD0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5F04887-FF95-48EF-A910-C4DFD2EABAEC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E1FE05D7-0E5A-41CE-AD1D-15C623218DD0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E5F04887-FF95-48EF-A910-C4DFD2EABAE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E1FE05D7-0E5A-41CE-AD1D-15C623218DD0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E5F04887-FF95-48EF-A910-C4DFD2EABAE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12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audio" Target="../media/media13.wav"/><Relationship Id="rId11" Type="http://schemas.openxmlformats.org/officeDocument/2006/relationships/image" Target="../media/image5.png"/><Relationship Id="rId5" Type="http://schemas.microsoft.com/office/2007/relationships/media" Target="../media/media13.wav"/><Relationship Id="rId10" Type="http://schemas.openxmlformats.org/officeDocument/2006/relationships/image" Target="../media/image8.png"/><Relationship Id="rId4" Type="http://schemas.openxmlformats.org/officeDocument/2006/relationships/audio" Target="../media/media12.wav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g"/><Relationship Id="rId1" Type="http://schemas.microsoft.com/office/2007/relationships/media" Target="../media/media2.m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g"/><Relationship Id="rId1" Type="http://schemas.microsoft.com/office/2007/relationships/media" Target="../media/media3.m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wav"/><Relationship Id="rId13" Type="http://schemas.microsoft.com/office/2007/relationships/media" Target="../media/media10.wav"/><Relationship Id="rId3" Type="http://schemas.microsoft.com/office/2007/relationships/media" Target="../media/media5.wav"/><Relationship Id="rId7" Type="http://schemas.microsoft.com/office/2007/relationships/media" Target="../media/media7.wav"/><Relationship Id="rId12" Type="http://schemas.openxmlformats.org/officeDocument/2006/relationships/audio" Target="../media/media9.wav"/><Relationship Id="rId2" Type="http://schemas.openxmlformats.org/officeDocument/2006/relationships/audio" Target="../media/media4.wav"/><Relationship Id="rId16" Type="http://schemas.openxmlformats.org/officeDocument/2006/relationships/image" Target="../media/image5.png"/><Relationship Id="rId1" Type="http://schemas.microsoft.com/office/2007/relationships/media" Target="../media/media4.wav"/><Relationship Id="rId6" Type="http://schemas.openxmlformats.org/officeDocument/2006/relationships/audio" Target="../media/media6.wav"/><Relationship Id="rId11" Type="http://schemas.microsoft.com/office/2007/relationships/media" Target="../media/media9.wav"/><Relationship Id="rId5" Type="http://schemas.microsoft.com/office/2007/relationships/media" Target="../media/media6.wav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8.wav"/><Relationship Id="rId4" Type="http://schemas.openxmlformats.org/officeDocument/2006/relationships/audio" Target="../media/media5.wav"/><Relationship Id="rId9" Type="http://schemas.microsoft.com/office/2007/relationships/media" Target="../media/media8.wav"/><Relationship Id="rId14" Type="http://schemas.openxmlformats.org/officeDocument/2006/relationships/audio" Target="../media/media10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Multiple Ways of Looking at the Same Thing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Perspectives of 4/3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84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Rhythm of 4/3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71480" y="2689592"/>
            <a:ext cx="78579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dirty="0" smtClean="0"/>
              <a:t>4</a:t>
            </a:r>
            <a:endParaRPr lang="en-US" sz="10000" dirty="0"/>
          </a:p>
        </p:txBody>
      </p:sp>
      <p:sp>
        <p:nvSpPr>
          <p:cNvPr id="6" name="TextBox 5"/>
          <p:cNvSpPr txBox="1"/>
          <p:nvPr/>
        </p:nvSpPr>
        <p:spPr>
          <a:xfrm>
            <a:off x="1271480" y="4061192"/>
            <a:ext cx="78579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dirty="0" smtClean="0"/>
              <a:t>3</a:t>
            </a:r>
            <a:endParaRPr lang="en-US" sz="100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66553" y="4213592"/>
            <a:ext cx="1371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3289300" y="2895600"/>
            <a:ext cx="4559300" cy="587008"/>
            <a:chOff x="3289300" y="2895600"/>
            <a:chExt cx="4559300" cy="587008"/>
          </a:xfrm>
        </p:grpSpPr>
        <p:sp>
          <p:nvSpPr>
            <p:cNvPr id="8" name="Rectangle 7"/>
            <p:cNvSpPr/>
            <p:nvPr/>
          </p:nvSpPr>
          <p:spPr>
            <a:xfrm>
              <a:off x="3289300" y="2895600"/>
              <a:ext cx="381000" cy="58700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670300" y="2895600"/>
              <a:ext cx="381000" cy="58700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051300" y="2895600"/>
              <a:ext cx="381000" cy="58700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32300" y="2895600"/>
              <a:ext cx="381000" cy="58700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813300" y="2895600"/>
              <a:ext cx="381000" cy="58700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94300" y="2895600"/>
              <a:ext cx="381000" cy="58700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562600" y="2895600"/>
              <a:ext cx="381000" cy="58700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943600" y="2895600"/>
              <a:ext cx="381000" cy="58700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324600" y="2895600"/>
              <a:ext cx="381000" cy="58700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705600" y="2895600"/>
              <a:ext cx="381000" cy="58700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086600" y="2895600"/>
              <a:ext cx="381000" cy="58700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467600" y="2895600"/>
              <a:ext cx="381000" cy="58700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289300" y="3733800"/>
            <a:ext cx="4559300" cy="587008"/>
            <a:chOff x="3289300" y="3733800"/>
            <a:chExt cx="4559300" cy="587008"/>
          </a:xfrm>
        </p:grpSpPr>
        <p:sp>
          <p:nvSpPr>
            <p:cNvPr id="20" name="Rectangle 19"/>
            <p:cNvSpPr/>
            <p:nvPr/>
          </p:nvSpPr>
          <p:spPr>
            <a:xfrm>
              <a:off x="3289300" y="3733800"/>
              <a:ext cx="381000" cy="58700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670300" y="3733800"/>
              <a:ext cx="381000" cy="58700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051300" y="3733800"/>
              <a:ext cx="381000" cy="58700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432300" y="3733800"/>
              <a:ext cx="381000" cy="58700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813300" y="3733800"/>
              <a:ext cx="381000" cy="58700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194300" y="3733800"/>
              <a:ext cx="381000" cy="58700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562600" y="3733800"/>
              <a:ext cx="381000" cy="58700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943600" y="3733800"/>
              <a:ext cx="381000" cy="58700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324600" y="3733800"/>
              <a:ext cx="381000" cy="58700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705600" y="3733800"/>
              <a:ext cx="381000" cy="58700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086600" y="3733800"/>
              <a:ext cx="381000" cy="58700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467600" y="3733800"/>
              <a:ext cx="381000" cy="58700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289300" y="4594592"/>
            <a:ext cx="4559300" cy="587008"/>
            <a:chOff x="3289300" y="4419600"/>
            <a:chExt cx="4559300" cy="358408"/>
          </a:xfrm>
        </p:grpSpPr>
        <p:sp>
          <p:nvSpPr>
            <p:cNvPr id="32" name="Rectangle 31"/>
            <p:cNvSpPr/>
            <p:nvPr/>
          </p:nvSpPr>
          <p:spPr>
            <a:xfrm>
              <a:off x="3289300" y="4419600"/>
              <a:ext cx="381000" cy="35840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670300" y="4419600"/>
              <a:ext cx="381000" cy="35840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051300" y="4419600"/>
              <a:ext cx="381000" cy="35840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432300" y="4419600"/>
              <a:ext cx="381000" cy="35840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813300" y="4419600"/>
              <a:ext cx="381000" cy="35840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194300" y="4419600"/>
              <a:ext cx="381000" cy="35840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562600" y="4419600"/>
              <a:ext cx="381000" cy="35840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943600" y="4419600"/>
              <a:ext cx="381000" cy="35840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324600" y="4419600"/>
              <a:ext cx="381000" cy="35840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705600" y="4419600"/>
              <a:ext cx="381000" cy="35840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086600" y="4419600"/>
              <a:ext cx="381000" cy="35840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467600" y="4419600"/>
              <a:ext cx="381000" cy="35840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4" name="sermonette_4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365500" y="5486400"/>
            <a:ext cx="609600" cy="609600"/>
          </a:xfrm>
          <a:prstGeom prst="rect">
            <a:avLst/>
          </a:prstGeom>
        </p:spPr>
      </p:pic>
      <p:pic>
        <p:nvPicPr>
          <p:cNvPr id="45" name="sermonette_4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724400" y="5486400"/>
            <a:ext cx="609600" cy="609600"/>
          </a:xfrm>
          <a:prstGeom prst="rect">
            <a:avLst/>
          </a:prstGeom>
        </p:spPr>
      </p:pic>
      <p:pic>
        <p:nvPicPr>
          <p:cNvPr id="46" name="sermonette_both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943600" y="5486400"/>
            <a:ext cx="609600" cy="609600"/>
          </a:xfrm>
          <a:prstGeom prst="rect">
            <a:avLst/>
          </a:prstGeom>
        </p:spPr>
      </p:pic>
      <p:pic>
        <p:nvPicPr>
          <p:cNvPr id="47" name="sermonette_all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239000" y="548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27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749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9749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9749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9749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8000" i="1" dirty="0" smtClean="0"/>
              <a:t>…. </a:t>
            </a:r>
            <a:r>
              <a:rPr lang="en-US" sz="8000" dirty="0" smtClean="0"/>
              <a:t>depends on your </a:t>
            </a:r>
            <a:r>
              <a:rPr lang="en-US" sz="8000" i="1" dirty="0" smtClean="0"/>
              <a:t>perspective</a:t>
            </a:r>
            <a:endParaRPr lang="en-US" sz="80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4/3?</a:t>
            </a:r>
          </a:p>
        </p:txBody>
      </p:sp>
    </p:spTree>
    <p:extLst>
      <p:ext uri="{BB962C8B-B14F-4D97-AF65-F5344CB8AC3E}">
        <p14:creationId xmlns:p14="http://schemas.microsoft.com/office/powerpoint/2010/main" val="372514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4/3?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828800" y="2453550"/>
            <a:ext cx="5481361" cy="3170099"/>
            <a:chOff x="1828800" y="2453550"/>
            <a:chExt cx="5481361" cy="3170099"/>
          </a:xfrm>
        </p:grpSpPr>
        <p:sp>
          <p:nvSpPr>
            <p:cNvPr id="4" name="TextBox 3"/>
            <p:cNvSpPr txBox="1"/>
            <p:nvPr/>
          </p:nvSpPr>
          <p:spPr>
            <a:xfrm>
              <a:off x="1828800" y="2453550"/>
              <a:ext cx="1386918" cy="3170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0" dirty="0" smtClean="0"/>
                <a:t>4</a:t>
              </a:r>
              <a:endParaRPr lang="en-US" sz="200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923243" y="2453550"/>
              <a:ext cx="1386918" cy="3170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0" dirty="0" smtClean="0"/>
                <a:t>3</a:t>
              </a:r>
              <a:endParaRPr lang="en-US" sz="20000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3733800" y="3429000"/>
              <a:ext cx="1524000" cy="121920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8781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 of 4/3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2689592"/>
            <a:ext cx="78579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dirty="0" smtClean="0"/>
              <a:t>4</a:t>
            </a:r>
            <a:endParaRPr lang="en-US" sz="10000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4061192"/>
            <a:ext cx="78579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dirty="0" smtClean="0"/>
              <a:t>3</a:t>
            </a:r>
            <a:endParaRPr lang="en-US" sz="10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523873" y="4213592"/>
            <a:ext cx="1371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375146" y="4213592"/>
            <a:ext cx="1371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213346" y="4953000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603746" y="4953000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08546" y="4495800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213346" y="3598333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603746" y="3598333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213346" y="3081867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603619" y="3081867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qual 16"/>
          <p:cNvSpPr/>
          <p:nvPr/>
        </p:nvSpPr>
        <p:spPr>
          <a:xfrm>
            <a:off x="3581400" y="3657600"/>
            <a:ext cx="2209800" cy="1219200"/>
          </a:xfrm>
          <a:prstGeom prst="mathEqual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17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Decimals of 4/3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71480" y="2689592"/>
            <a:ext cx="78579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dirty="0" smtClean="0"/>
              <a:t>4</a:t>
            </a:r>
            <a:endParaRPr lang="en-US" sz="10000" dirty="0"/>
          </a:p>
        </p:txBody>
      </p:sp>
      <p:sp>
        <p:nvSpPr>
          <p:cNvPr id="5" name="TextBox 4"/>
          <p:cNvSpPr txBox="1"/>
          <p:nvPr/>
        </p:nvSpPr>
        <p:spPr>
          <a:xfrm>
            <a:off x="1271480" y="4061192"/>
            <a:ext cx="78579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dirty="0" smtClean="0"/>
              <a:t>3</a:t>
            </a:r>
            <a:endParaRPr lang="en-US" sz="100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66553" y="4213592"/>
            <a:ext cx="1371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3386666" y="1828800"/>
            <a:ext cx="4496104" cy="923330"/>
            <a:chOff x="3386666" y="1828800"/>
            <a:chExt cx="4496104" cy="923330"/>
          </a:xfrm>
        </p:grpSpPr>
        <p:sp>
          <p:nvSpPr>
            <p:cNvPr id="8" name="TextBox 7"/>
            <p:cNvSpPr txBox="1"/>
            <p:nvPr/>
          </p:nvSpPr>
          <p:spPr>
            <a:xfrm>
              <a:off x="3386666" y="1828800"/>
              <a:ext cx="428354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/>
                <a:t>1.333333333…</a:t>
              </a:r>
              <a:endParaRPr lang="en-US" sz="5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457654" y="2266890"/>
              <a:ext cx="4251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10</a:t>
              </a:r>
              <a:endParaRPr lang="en-US" sz="20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378199" y="2546852"/>
            <a:ext cx="4384347" cy="923330"/>
            <a:chOff x="3378199" y="2546852"/>
            <a:chExt cx="4384347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3378199" y="2546852"/>
              <a:ext cx="428354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/>
                <a:t>1.010101010…</a:t>
              </a:r>
              <a:endParaRPr lang="en-US" sz="5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457654" y="2971800"/>
              <a:ext cx="3048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2</a:t>
              </a:r>
              <a:endParaRPr lang="en-US" sz="20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386667" y="3200400"/>
            <a:ext cx="4375879" cy="923330"/>
            <a:chOff x="3386667" y="3200400"/>
            <a:chExt cx="4375879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3386667" y="3200400"/>
              <a:ext cx="428354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/>
                <a:t>1.111111111…</a:t>
              </a:r>
              <a:endParaRPr lang="en-US" sz="5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457654" y="3621613"/>
              <a:ext cx="3048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378198" y="3859143"/>
            <a:ext cx="4384348" cy="923330"/>
            <a:chOff x="3378198" y="3859143"/>
            <a:chExt cx="4384348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3378198" y="3859143"/>
              <a:ext cx="428354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/>
                <a:t>1.131313131…</a:t>
              </a:r>
              <a:endParaRPr lang="en-US" sz="5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457654" y="4274866"/>
              <a:ext cx="3048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5</a:t>
              </a:r>
              <a:endParaRPr lang="en-US" sz="20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378197" y="4585900"/>
            <a:ext cx="4384349" cy="923330"/>
            <a:chOff x="3378197" y="4585900"/>
            <a:chExt cx="4384349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3378197" y="4585900"/>
              <a:ext cx="428354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/>
                <a:t>1.222222222…</a:t>
              </a:r>
              <a:endParaRPr lang="en-US" sz="5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457654" y="5010090"/>
              <a:ext cx="3048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7</a:t>
              </a:r>
              <a:endParaRPr lang="en-US" sz="20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386667" y="5248870"/>
            <a:ext cx="4384349" cy="923330"/>
            <a:chOff x="3386667" y="5248870"/>
            <a:chExt cx="4384349" cy="923330"/>
          </a:xfrm>
        </p:grpSpPr>
        <p:sp>
          <p:nvSpPr>
            <p:cNvPr id="18" name="TextBox 17"/>
            <p:cNvSpPr txBox="1"/>
            <p:nvPr/>
          </p:nvSpPr>
          <p:spPr>
            <a:xfrm>
              <a:off x="3386667" y="5248870"/>
              <a:ext cx="428354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/>
                <a:t>1.252525252…</a:t>
              </a:r>
              <a:endParaRPr lang="en-US" sz="5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466124" y="5673060"/>
              <a:ext cx="3048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8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340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Graphical 4/3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71480" y="2689592"/>
            <a:ext cx="78579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dirty="0" smtClean="0"/>
              <a:t>4</a:t>
            </a:r>
            <a:endParaRPr lang="en-US" sz="10000" dirty="0"/>
          </a:p>
        </p:txBody>
      </p:sp>
      <p:sp>
        <p:nvSpPr>
          <p:cNvPr id="5" name="TextBox 4"/>
          <p:cNvSpPr txBox="1"/>
          <p:nvPr/>
        </p:nvSpPr>
        <p:spPr>
          <a:xfrm>
            <a:off x="1271480" y="4061192"/>
            <a:ext cx="78579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dirty="0" smtClean="0"/>
              <a:t>3</a:t>
            </a:r>
            <a:endParaRPr lang="en-US" sz="10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966553" y="4213592"/>
            <a:ext cx="1371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429000" y="2743200"/>
            <a:ext cx="914400" cy="914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72000" y="2743200"/>
            <a:ext cx="914400" cy="914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858000" y="2743200"/>
            <a:ext cx="914400" cy="914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715000" y="2743200"/>
            <a:ext cx="914400" cy="914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445933" y="3911600"/>
            <a:ext cx="914400" cy="914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572000" y="3911600"/>
            <a:ext cx="914400" cy="914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715000" y="3911600"/>
            <a:ext cx="914400" cy="914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858000" y="3860800"/>
            <a:ext cx="914400" cy="914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454400" y="5029200"/>
            <a:ext cx="914400" cy="914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580467" y="5029200"/>
            <a:ext cx="914400" cy="914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715000" y="5029200"/>
            <a:ext cx="914400" cy="914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858000" y="5029200"/>
            <a:ext cx="914400" cy="914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9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Plotting 4/3, v1</a:t>
            </a:r>
            <a:endParaRPr lang="en-US" dirty="0"/>
          </a:p>
        </p:txBody>
      </p:sp>
      <p:pic>
        <p:nvPicPr>
          <p:cNvPr id="5" name="sermonette_1b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21304" y="2022080"/>
            <a:ext cx="4984496" cy="40782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1480" y="2689592"/>
            <a:ext cx="78579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dirty="0" smtClean="0"/>
              <a:t>4</a:t>
            </a:r>
            <a:endParaRPr lang="en-US" sz="10000" dirty="0"/>
          </a:p>
        </p:txBody>
      </p:sp>
      <p:sp>
        <p:nvSpPr>
          <p:cNvPr id="7" name="TextBox 6"/>
          <p:cNvSpPr txBox="1"/>
          <p:nvPr/>
        </p:nvSpPr>
        <p:spPr>
          <a:xfrm>
            <a:off x="1271480" y="4061192"/>
            <a:ext cx="78579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dirty="0" smtClean="0"/>
              <a:t>3</a:t>
            </a:r>
            <a:endParaRPr lang="en-US" sz="10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66553" y="4213592"/>
            <a:ext cx="1371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78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rmonette2.mpg">
            <a:hlinkClick r:id="" action="ppaction://media"/>
          </p:cNvPr>
          <p:cNvPicPr>
            <a:picLocks noGrp="1" noChangeAspect="1"/>
          </p:cNvPicPr>
          <p:nvPr>
            <p:ph sz="quarter" idx="13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52800" y="2023636"/>
            <a:ext cx="4979988" cy="407511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Plotting </a:t>
            </a:r>
            <a:r>
              <a:rPr lang="en-US" dirty="0" smtClean="0"/>
              <a:t>4/3, v2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71480" y="2689592"/>
            <a:ext cx="78579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dirty="0" smtClean="0"/>
              <a:t>4</a:t>
            </a:r>
            <a:endParaRPr lang="en-US" sz="10000" dirty="0"/>
          </a:p>
        </p:txBody>
      </p:sp>
      <p:sp>
        <p:nvSpPr>
          <p:cNvPr id="6" name="TextBox 5"/>
          <p:cNvSpPr txBox="1"/>
          <p:nvPr/>
        </p:nvSpPr>
        <p:spPr>
          <a:xfrm>
            <a:off x="1271480" y="4061192"/>
            <a:ext cx="78579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dirty="0" smtClean="0"/>
              <a:t>3</a:t>
            </a:r>
            <a:endParaRPr lang="en-US" sz="100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66553" y="4213592"/>
            <a:ext cx="1371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07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rmonette3.mpg">
            <a:hlinkClick r:id="" action="ppaction://media"/>
          </p:cNvPr>
          <p:cNvPicPr>
            <a:picLocks noGrp="1" noChangeAspect="1"/>
          </p:cNvPicPr>
          <p:nvPr>
            <p:ph sz="quarter" idx="13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52800" y="2023636"/>
            <a:ext cx="4979988" cy="407511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Plotting </a:t>
            </a:r>
            <a:r>
              <a:rPr lang="en-US" dirty="0" smtClean="0"/>
              <a:t>4/3, v3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71480" y="2689592"/>
            <a:ext cx="78579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dirty="0" smtClean="0"/>
              <a:t>4</a:t>
            </a:r>
            <a:endParaRPr lang="en-US" sz="10000" dirty="0"/>
          </a:p>
        </p:txBody>
      </p:sp>
      <p:sp>
        <p:nvSpPr>
          <p:cNvPr id="6" name="TextBox 5"/>
          <p:cNvSpPr txBox="1"/>
          <p:nvPr/>
        </p:nvSpPr>
        <p:spPr>
          <a:xfrm>
            <a:off x="1271480" y="4061192"/>
            <a:ext cx="78579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dirty="0" smtClean="0"/>
              <a:t>3</a:t>
            </a:r>
            <a:endParaRPr lang="en-US" sz="100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66553" y="4213592"/>
            <a:ext cx="1371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85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 of 4/3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71480" y="2689592"/>
            <a:ext cx="78579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dirty="0" smtClean="0"/>
              <a:t>4</a:t>
            </a:r>
            <a:endParaRPr lang="en-US" sz="10000" dirty="0"/>
          </a:p>
        </p:txBody>
      </p:sp>
      <p:sp>
        <p:nvSpPr>
          <p:cNvPr id="5" name="TextBox 4"/>
          <p:cNvSpPr txBox="1"/>
          <p:nvPr/>
        </p:nvSpPr>
        <p:spPr>
          <a:xfrm>
            <a:off x="1271480" y="4061192"/>
            <a:ext cx="78579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dirty="0" smtClean="0"/>
              <a:t>3</a:t>
            </a:r>
            <a:endParaRPr lang="en-US" sz="10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966553" y="4213592"/>
            <a:ext cx="1371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3886200" y="3946892"/>
            <a:ext cx="304800" cy="1866900"/>
            <a:chOff x="4360333" y="3946892"/>
            <a:chExt cx="304800" cy="1866900"/>
          </a:xfrm>
        </p:grpSpPr>
        <p:sp>
          <p:nvSpPr>
            <p:cNvPr id="7" name="Rounded Rectangle 6"/>
            <p:cNvSpPr/>
            <p:nvPr/>
          </p:nvSpPr>
          <p:spPr>
            <a:xfrm>
              <a:off x="4360333" y="4213592"/>
              <a:ext cx="304800" cy="1600200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60333" y="3946892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410200" y="3946892"/>
            <a:ext cx="304800" cy="1866900"/>
            <a:chOff x="5655733" y="3946892"/>
            <a:chExt cx="304800" cy="1866900"/>
          </a:xfrm>
        </p:grpSpPr>
        <p:sp>
          <p:nvSpPr>
            <p:cNvPr id="12" name="Rounded Rectangle 11"/>
            <p:cNvSpPr/>
            <p:nvPr/>
          </p:nvSpPr>
          <p:spPr>
            <a:xfrm>
              <a:off x="5655733" y="4213592"/>
              <a:ext cx="304800" cy="800100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655733" y="5013692"/>
              <a:ext cx="304800" cy="800100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666863" y="3946892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874933" y="3946892"/>
            <a:ext cx="304800" cy="1866900"/>
            <a:chOff x="6874933" y="3946892"/>
            <a:chExt cx="304800" cy="1866900"/>
          </a:xfrm>
        </p:grpSpPr>
        <p:sp>
          <p:nvSpPr>
            <p:cNvPr id="19" name="Rounded Rectangle 18"/>
            <p:cNvSpPr/>
            <p:nvPr/>
          </p:nvSpPr>
          <p:spPr>
            <a:xfrm>
              <a:off x="6874933" y="5280392"/>
              <a:ext cx="304800" cy="533400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874933" y="4746992"/>
              <a:ext cx="304800" cy="533400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6874933" y="4213592"/>
              <a:ext cx="304800" cy="533400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886063" y="3946892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267200" y="2308592"/>
            <a:ext cx="304800" cy="3505200"/>
            <a:chOff x="4741333" y="2308592"/>
            <a:chExt cx="304800" cy="3505200"/>
          </a:xfrm>
        </p:grpSpPr>
        <p:sp>
          <p:nvSpPr>
            <p:cNvPr id="10" name="Rounded Rectangle 9"/>
            <p:cNvSpPr/>
            <p:nvPr/>
          </p:nvSpPr>
          <p:spPr>
            <a:xfrm>
              <a:off x="4741333" y="4213592"/>
              <a:ext cx="304800" cy="1600200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741333" y="2613392"/>
              <a:ext cx="304800" cy="1600200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752463" y="2308592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684554" y="3082260"/>
            <a:ext cx="518091" cy="2731532"/>
            <a:chOff x="5930087" y="3082260"/>
            <a:chExt cx="518091" cy="2731532"/>
          </a:xfrm>
        </p:grpSpPr>
        <p:sp>
          <p:nvSpPr>
            <p:cNvPr id="16" name="Rounded Rectangle 15"/>
            <p:cNvSpPr/>
            <p:nvPr/>
          </p:nvSpPr>
          <p:spPr>
            <a:xfrm>
              <a:off x="6036733" y="5013692"/>
              <a:ext cx="304800" cy="800100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036733" y="4213592"/>
              <a:ext cx="304800" cy="800100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036733" y="3413492"/>
              <a:ext cx="304800" cy="800100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930087" y="3082260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3/2</a:t>
              </a:r>
              <a:endParaRPr lang="en-US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149286" y="3359203"/>
            <a:ext cx="518091" cy="2454589"/>
            <a:chOff x="7149286" y="3359203"/>
            <a:chExt cx="518091" cy="2454589"/>
          </a:xfrm>
        </p:grpSpPr>
        <p:sp>
          <p:nvSpPr>
            <p:cNvPr id="22" name="Rounded Rectangle 21"/>
            <p:cNvSpPr/>
            <p:nvPr/>
          </p:nvSpPr>
          <p:spPr>
            <a:xfrm>
              <a:off x="7255933" y="3680192"/>
              <a:ext cx="304800" cy="533400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7255933" y="4213592"/>
              <a:ext cx="304800" cy="533400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7255933" y="4746992"/>
              <a:ext cx="304800" cy="533400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7255933" y="5280392"/>
              <a:ext cx="304800" cy="533400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149286" y="3359203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4/3</a:t>
              </a:r>
              <a:endParaRPr lang="en-US" dirty="0"/>
            </a:p>
          </p:txBody>
        </p:sp>
      </p:grpSp>
      <p:pic>
        <p:nvPicPr>
          <p:cNvPr id="2" name="1_Perfect_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886200" y="5813792"/>
            <a:ext cx="304800" cy="304800"/>
          </a:xfrm>
          <a:prstGeom prst="rect">
            <a:avLst/>
          </a:prstGeom>
        </p:spPr>
      </p:pic>
      <p:pic>
        <p:nvPicPr>
          <p:cNvPr id="8" name="2_OctiveUp_A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284346" y="5813792"/>
            <a:ext cx="304800" cy="304800"/>
          </a:xfrm>
          <a:prstGeom prst="rect">
            <a:avLst/>
          </a:prstGeom>
        </p:spPr>
      </p:pic>
      <p:pic>
        <p:nvPicPr>
          <p:cNvPr id="9" name="3_A_Together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110789" y="6118592"/>
            <a:ext cx="304800" cy="304800"/>
          </a:xfrm>
          <a:prstGeom prst="rect">
            <a:avLst/>
          </a:prstGeom>
        </p:spPr>
      </p:pic>
      <p:pic>
        <p:nvPicPr>
          <p:cNvPr id="13" name="4_Perfect_A_Again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426979" y="5813792"/>
            <a:ext cx="304800" cy="304800"/>
          </a:xfrm>
          <a:prstGeom prst="rect">
            <a:avLst/>
          </a:prstGeom>
        </p:spPr>
      </p:pic>
      <p:pic>
        <p:nvPicPr>
          <p:cNvPr id="38" name="4_Perfect_A_Again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866912" y="5813792"/>
            <a:ext cx="304800" cy="304800"/>
          </a:xfrm>
          <a:prstGeom prst="rect">
            <a:avLst/>
          </a:prstGeom>
        </p:spPr>
      </p:pic>
      <p:pic>
        <p:nvPicPr>
          <p:cNvPr id="14" name="5_TwoThirds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809613" y="5813792"/>
            <a:ext cx="304800" cy="304800"/>
          </a:xfrm>
          <a:prstGeom prst="rect">
            <a:avLst/>
          </a:prstGeom>
        </p:spPr>
      </p:pic>
      <p:pic>
        <p:nvPicPr>
          <p:cNvPr id="39" name="6_TwoThirds_Together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657213" y="6118592"/>
            <a:ext cx="304800" cy="304800"/>
          </a:xfrm>
          <a:prstGeom prst="rect">
            <a:avLst/>
          </a:prstGeom>
        </p:spPr>
      </p:pic>
      <p:pic>
        <p:nvPicPr>
          <p:cNvPr id="40" name="8_FourThirds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255933" y="5800289"/>
            <a:ext cx="318303" cy="318303"/>
          </a:xfrm>
          <a:prstGeom prst="rect">
            <a:avLst/>
          </a:prstGeom>
        </p:spPr>
      </p:pic>
      <p:pic>
        <p:nvPicPr>
          <p:cNvPr id="41" name="9_FourThirds_Together.wav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048857" y="6118592"/>
            <a:ext cx="323785" cy="32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41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9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552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59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9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3900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520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68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520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650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1592</TotalTime>
  <Words>92</Words>
  <Application>Microsoft Office PowerPoint</Application>
  <PresentationFormat>On-screen Show (4:3)</PresentationFormat>
  <Paragraphs>49</Paragraphs>
  <Slides>11</Slides>
  <Notes>0</Notes>
  <HiddenSlides>0</HiddenSlides>
  <MMClips>16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BlackTie</vt:lpstr>
      <vt:lpstr>Perspectives of 4/3</vt:lpstr>
      <vt:lpstr>What is 4/3?</vt:lpstr>
      <vt:lpstr>Representation of 4/3</vt:lpstr>
      <vt:lpstr>Decimals of 4/3</vt:lpstr>
      <vt:lpstr>Graphical 4/3</vt:lpstr>
      <vt:lpstr>Plotting 4/3, v1</vt:lpstr>
      <vt:lpstr>Plotting 4/3, v2</vt:lpstr>
      <vt:lpstr>Plotting 4/3, v3</vt:lpstr>
      <vt:lpstr>Sound of 4/3</vt:lpstr>
      <vt:lpstr>Rhythm of 4/3</vt:lpstr>
      <vt:lpstr>What is 4/3?</vt:lpstr>
    </vt:vector>
  </TitlesOfParts>
  <Company>Sherpa Software Development,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Perspectives of 4/3</dc:title>
  <dc:creator>Mike Greider</dc:creator>
  <cp:lastModifiedBy>Mike Greider</cp:lastModifiedBy>
  <cp:revision>17</cp:revision>
  <dcterms:created xsi:type="dcterms:W3CDTF">2016-12-29T17:24:45Z</dcterms:created>
  <dcterms:modified xsi:type="dcterms:W3CDTF">2016-12-30T21:05:42Z</dcterms:modified>
</cp:coreProperties>
</file>